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74" r:id="rId9"/>
    <p:sldId id="263" r:id="rId10"/>
    <p:sldId id="264" r:id="rId11"/>
    <p:sldId id="265" r:id="rId12"/>
    <p:sldId id="266" r:id="rId13"/>
    <p:sldId id="267" r:id="rId14"/>
    <p:sldId id="268" r:id="rId15"/>
    <p:sldId id="283" r:id="rId16"/>
    <p:sldId id="284" r:id="rId17"/>
    <p:sldId id="269" r:id="rId18"/>
    <p:sldId id="270" r:id="rId19"/>
    <p:sldId id="271" r:id="rId20"/>
    <p:sldId id="272" r:id="rId21"/>
    <p:sldId id="273" r:id="rId22"/>
    <p:sldId id="277" r:id="rId23"/>
    <p:sldId id="278" r:id="rId24"/>
    <p:sldId id="279" r:id="rId25"/>
    <p:sldId id="280" r:id="rId26"/>
    <p:sldId id="281" r:id="rId27"/>
    <p:sldId id="282" r:id="rId28"/>
  </p:sldIdLst>
  <p:sldSz cx="12192000" cy="6858000"/>
  <p:notesSz cx="6858000" cy="9144000"/>
  <p:embeddedFontLst>
    <p:embeddedFont>
      <p:font typeface="OPPOSans B" panose="02010600030101010101" charset="-122"/>
      <p:regular r:id="rId29"/>
    </p:embeddedFont>
    <p:embeddedFont>
      <p:font typeface="OPPOSans H" panose="02010600030101010101" charset="-122"/>
      <p:regular r:id="rId30"/>
    </p:embeddedFont>
    <p:embeddedFont>
      <p:font typeface="OPPOSans L" panose="02010600030101010101" charset="-122"/>
      <p:regular r:id="rId31"/>
    </p:embeddedFont>
    <p:embeddedFont>
      <p:font typeface="OPPOSans M" panose="02010600030101010101" charset="-122"/>
      <p:regular r:id="rId32"/>
    </p:embeddedFont>
    <p:embeddedFont>
      <p:font typeface="OPPOSans R" panose="02010600030101010101" charset="-122"/>
      <p:regular r:id="rId33"/>
    </p:embeddedFont>
    <p:embeddedFont>
      <p:font typeface="Source Han Sans" panose="02010600030101010101" charset="-122"/>
      <p:regular r:id="rId34"/>
    </p:embeddedFont>
    <p:embeddedFont>
      <p:font typeface="Source Han Sans CN Bold" panose="02010600030101010101" charset="-122"/>
      <p:regular r:id="rId35"/>
    </p:embeddedFont>
    <p:embeddedFont>
      <p:font typeface="微软雅黑" panose="020B0503020204020204" pitchFamily="34" charset="-122"/>
      <p:regular r:id="rId36"/>
      <p:bold r:id="rId37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96" y="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g"/><Relationship Id="rId3" Type="http://schemas.openxmlformats.org/officeDocument/2006/relationships/image" Target="../media/image8.png"/><Relationship Id="rId7" Type="http://schemas.openxmlformats.org/officeDocument/2006/relationships/image" Target="../media/image12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alphaModFix/>
          </a:blip>
          <a:srcRect t="6670" r="6841"/>
          <a:stretch>
            <a:fillRect/>
          </a:stretch>
        </p:blipFill>
        <p:spPr>
          <a:xfrm>
            <a:off x="0" y="0"/>
            <a:ext cx="12192000" cy="6845440"/>
          </a:xfrm>
          <a:custGeom>
            <a:avLst/>
            <a:gdLst/>
            <a:ahLst/>
            <a:cxnLst/>
            <a:rect l="l" t="t" r="r" b="b"/>
            <a:pathLst>
              <a:path w="12192000" h="6845300">
                <a:moveTo>
                  <a:pt x="0" y="0"/>
                </a:moveTo>
                <a:lnTo>
                  <a:pt x="12192000" y="0"/>
                </a:lnTo>
                <a:lnTo>
                  <a:pt x="12192000" y="6845440"/>
                </a:lnTo>
                <a:lnTo>
                  <a:pt x="0" y="684544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>
            <a:off x="0" y="1421702"/>
            <a:ext cx="8183880" cy="3823537"/>
          </a:xfrm>
          <a:custGeom>
            <a:avLst/>
            <a:gdLst>
              <a:gd name="connsiteX0" fmla="*/ 0 w 8183880"/>
              <a:gd name="connsiteY0" fmla="*/ 0 h 3823537"/>
              <a:gd name="connsiteX1" fmla="*/ 7546611 w 8183880"/>
              <a:gd name="connsiteY1" fmla="*/ 0 h 3823537"/>
              <a:gd name="connsiteX2" fmla="*/ 8183880 w 8183880"/>
              <a:gd name="connsiteY2" fmla="*/ 637269 h 3823537"/>
              <a:gd name="connsiteX3" fmla="*/ 8183880 w 8183880"/>
              <a:gd name="connsiteY3" fmla="*/ 3186268 h 3823537"/>
              <a:gd name="connsiteX4" fmla="*/ 7546611 w 8183880"/>
              <a:gd name="connsiteY4" fmla="*/ 3823537 h 3823537"/>
              <a:gd name="connsiteX5" fmla="*/ 0 w 8183880"/>
              <a:gd name="connsiteY5" fmla="*/ 3823537 h 3823537"/>
              <a:gd name="connsiteX6" fmla="*/ 0 w 8183880"/>
              <a:gd name="connsiteY6" fmla="*/ 0 h 3823537"/>
            </a:gdLst>
            <a:ahLst/>
            <a:cxnLst/>
            <a:rect l="l" t="t" r="r" b="b"/>
            <a:pathLst>
              <a:path w="8183880" h="3823537">
                <a:moveTo>
                  <a:pt x="0" y="0"/>
                </a:moveTo>
                <a:lnTo>
                  <a:pt x="7546611" y="0"/>
                </a:lnTo>
                <a:cubicBezTo>
                  <a:pt x="7898565" y="0"/>
                  <a:pt x="8183880" y="285315"/>
                  <a:pt x="8183880" y="637269"/>
                </a:cubicBezTo>
                <a:lnTo>
                  <a:pt x="8183880" y="3186268"/>
                </a:lnTo>
                <a:cubicBezTo>
                  <a:pt x="8183880" y="3538222"/>
                  <a:pt x="7898565" y="3823537"/>
                  <a:pt x="7546611" y="3823537"/>
                </a:cubicBezTo>
                <a:lnTo>
                  <a:pt x="0" y="3823537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660400" y="1776550"/>
            <a:ext cx="6972300" cy="232518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48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pose app</a:t>
            </a:r>
            <a:endParaRPr kumimoji="1" lang="zh-CN" altLang="en-US" dirty="0"/>
          </a:p>
        </p:txBody>
      </p:sp>
      <p:sp>
        <p:nvSpPr>
          <p:cNvPr id="6" name="标题 1"/>
          <p:cNvSpPr txBox="1"/>
          <p:nvPr/>
        </p:nvSpPr>
        <p:spPr>
          <a:xfrm>
            <a:off x="660400" y="4350910"/>
            <a:ext cx="3910854" cy="475814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2"/>
              </a:gs>
              <a:gs pos="98000">
                <a:schemeClr val="accent2">
                  <a:lumMod val="75000"/>
                </a:schemeClr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700774" y="4440065"/>
            <a:ext cx="3766607" cy="34830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0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R"/>
                <a:ea typeface="OPPOSans R"/>
                <a:cs typeface="OPPOSans R"/>
              </a:rPr>
              <a:t>汇报人：聂礼昂、金民周、赵培源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5220447" y="4401710"/>
            <a:ext cx="1840754" cy="425014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/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5298921" y="4440065"/>
            <a:ext cx="1760007" cy="34830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0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R"/>
                <a:ea typeface="OPPOSans R"/>
                <a:cs typeface="OPPOSans R"/>
              </a:rPr>
              <a:t>2024年12 月</a:t>
            </a:r>
            <a:endParaRPr kumimoji="1" lang="zh-CN" altLang="en-US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4A4AD30A-D5BE-80F6-FD18-749B6102D9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3026" y="1144951"/>
            <a:ext cx="3910854" cy="387963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230100" cy="692150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1236600" y="1301846"/>
            <a:ext cx="9517292" cy="4608146"/>
          </a:xfrm>
          <a:prstGeom prst="roundRect">
            <a:avLst>
              <a:gd name="adj" fmla="val 7404"/>
            </a:avLst>
          </a:prstGeom>
          <a:noFill/>
          <a:ln w="12700" cap="sq">
            <a:solidFill>
              <a:schemeClr val="accent3">
                <a:alpha val="100000"/>
              </a:schemeClr>
            </a:solidFill>
            <a:prstDash val="dash"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787215" y="385281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150439" y="310415"/>
            <a:ext cx="635736" cy="571787"/>
            <a:chOff x="150439" y="310415"/>
            <a:chExt cx="635736" cy="571787"/>
          </a:xfrm>
        </p:grpSpPr>
        <p:sp>
          <p:nvSpPr>
            <p:cNvPr id="6" name="标题 1"/>
            <p:cNvSpPr txBox="1"/>
            <p:nvPr/>
          </p:nvSpPr>
          <p:spPr>
            <a:xfrm rot="2700000">
              <a:off x="329662" y="608061"/>
              <a:ext cx="227106" cy="227106"/>
            </a:xfrm>
            <a:prstGeom prst="rect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7" name="标题 1"/>
            <p:cNvSpPr txBox="1"/>
            <p:nvPr/>
          </p:nvSpPr>
          <p:spPr>
            <a:xfrm rot="2700000">
              <a:off x="185799" y="505781"/>
              <a:ext cx="170732" cy="170732"/>
            </a:xfrm>
            <a:prstGeom prst="rect">
              <a:avLst/>
            </a:prstGeom>
            <a:solidFill>
              <a:schemeClr val="accent2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8" name="标题 1"/>
            <p:cNvSpPr txBox="1"/>
            <p:nvPr/>
          </p:nvSpPr>
          <p:spPr>
            <a:xfrm rot="2700000">
              <a:off x="512034" y="430850"/>
              <a:ext cx="227106" cy="227106"/>
            </a:xfrm>
            <a:prstGeom prst="rect">
              <a:avLst/>
            </a:prstGeom>
            <a:solidFill>
              <a:schemeClr val="accent2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9" name="标题 1"/>
            <p:cNvSpPr txBox="1"/>
            <p:nvPr/>
          </p:nvSpPr>
          <p:spPr>
            <a:xfrm rot="2700000">
              <a:off x="373160" y="338720"/>
              <a:ext cx="136667" cy="136668"/>
            </a:xfrm>
            <a:prstGeom prst="rect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  <p:pic>
        <p:nvPicPr>
          <p:cNvPr id="10" name="图片 9"/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>
            <a:fillRect/>
          </a:stretch>
        </p:blipFill>
        <p:spPr>
          <a:xfrm>
            <a:off x="1414099" y="1006197"/>
            <a:ext cx="9191458" cy="5204103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922855" y="1962395"/>
            <a:ext cx="3051232" cy="3051394"/>
          </a:xfrm>
          <a:prstGeom prst="ellipse">
            <a:avLst/>
          </a:prstGeom>
          <a:solidFill>
            <a:schemeClr val="bg1"/>
          </a:solidFill>
          <a:ln w="1905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1005392" y="1962395"/>
            <a:ext cx="3051232" cy="3051394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1336597" y="2108352"/>
            <a:ext cx="2759334" cy="2759480"/>
          </a:xfrm>
          <a:prstGeom prst="ellipse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660400" y="3004783"/>
            <a:ext cx="966568" cy="966618"/>
          </a:xfrm>
          <a:prstGeom prst="ellipse">
            <a:avLst/>
          </a:prstGeom>
          <a:solidFill>
            <a:schemeClr val="accent1"/>
          </a:solidFill>
          <a:ln w="28575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1765357" y="3278311"/>
            <a:ext cx="2264784" cy="110842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 b="1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L"/>
              </a:rPr>
              <a:t>flutter框架+dart语言</a:t>
            </a:r>
            <a:r>
              <a:rPr kumimoji="1" lang="en-US" altLang="zh-CN" sz="1400" b="1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L"/>
              </a:rPr>
              <a:t>
</a:t>
            </a:r>
            <a:r>
              <a:rPr kumimoji="1" lang="en-US" altLang="zh-CN" sz="1400" b="1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L"/>
              </a:rPr>
              <a:t>构造Windows桌面应用</a:t>
            </a:r>
            <a:endParaRPr kumimoji="1"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标题 1"/>
          <p:cNvSpPr txBox="1"/>
          <p:nvPr/>
        </p:nvSpPr>
        <p:spPr>
          <a:xfrm>
            <a:off x="938840" y="3301403"/>
            <a:ext cx="409688" cy="396470"/>
          </a:xfrm>
          <a:custGeom>
            <a:avLst/>
            <a:gdLst>
              <a:gd name="connsiteX0" fmla="*/ 695958 w 1660735"/>
              <a:gd name="connsiteY0" fmla="*/ 752512 h 1607157"/>
              <a:gd name="connsiteX1" fmla="*/ 376349 w 1660735"/>
              <a:gd name="connsiteY1" fmla="*/ 752512 h 1607157"/>
              <a:gd name="connsiteX2" fmla="*/ 110505 w 1660735"/>
              <a:gd name="connsiteY2" fmla="*/ 642007 h 1607157"/>
              <a:gd name="connsiteX3" fmla="*/ 0 w 1660735"/>
              <a:gd name="connsiteY3" fmla="*/ 376349 h 1607157"/>
              <a:gd name="connsiteX4" fmla="*/ 110505 w 1660735"/>
              <a:gd name="connsiteY4" fmla="*/ 110505 h 1607157"/>
              <a:gd name="connsiteX5" fmla="*/ 376349 w 1660735"/>
              <a:gd name="connsiteY5" fmla="*/ 0 h 1607157"/>
              <a:gd name="connsiteX6" fmla="*/ 642193 w 1660735"/>
              <a:gd name="connsiteY6" fmla="*/ 110505 h 1607157"/>
              <a:gd name="connsiteX7" fmla="*/ 752698 w 1660735"/>
              <a:gd name="connsiteY7" fmla="*/ 376349 h 1607157"/>
              <a:gd name="connsiteX8" fmla="*/ 752698 w 1660735"/>
              <a:gd name="connsiteY8" fmla="*/ 695958 h 1607157"/>
              <a:gd name="connsiteX9" fmla="*/ 695958 w 1660735"/>
              <a:gd name="connsiteY9" fmla="*/ 752512 h 1607157"/>
              <a:gd name="connsiteX10" fmla="*/ 376349 w 1660735"/>
              <a:gd name="connsiteY10" fmla="*/ 111621 h 1607157"/>
              <a:gd name="connsiteX11" fmla="*/ 111621 w 1660735"/>
              <a:gd name="connsiteY11" fmla="*/ 376349 h 1607157"/>
              <a:gd name="connsiteX12" fmla="*/ 376349 w 1660735"/>
              <a:gd name="connsiteY12" fmla="*/ 641077 h 1607157"/>
              <a:gd name="connsiteX13" fmla="*/ 641077 w 1660735"/>
              <a:gd name="connsiteY13" fmla="*/ 641077 h 1607157"/>
              <a:gd name="connsiteX14" fmla="*/ 641077 w 1660735"/>
              <a:gd name="connsiteY14" fmla="*/ 376349 h 1607157"/>
              <a:gd name="connsiteX15" fmla="*/ 376349 w 1660735"/>
              <a:gd name="connsiteY15" fmla="*/ 111621 h 1607157"/>
              <a:gd name="connsiteX16" fmla="*/ 1284201 w 1660735"/>
              <a:gd name="connsiteY16" fmla="*/ 752512 h 1607157"/>
              <a:gd name="connsiteX17" fmla="*/ 964592 w 1660735"/>
              <a:gd name="connsiteY17" fmla="*/ 752512 h 1607157"/>
              <a:gd name="connsiteX18" fmla="*/ 908038 w 1660735"/>
              <a:gd name="connsiteY18" fmla="*/ 695958 h 1607157"/>
              <a:gd name="connsiteX19" fmla="*/ 908038 w 1660735"/>
              <a:gd name="connsiteY19" fmla="*/ 376349 h 1607157"/>
              <a:gd name="connsiteX20" fmla="*/ 1018543 w 1660735"/>
              <a:gd name="connsiteY20" fmla="*/ 110505 h 1607157"/>
              <a:gd name="connsiteX21" fmla="*/ 1284387 w 1660735"/>
              <a:gd name="connsiteY21" fmla="*/ 0 h 1607157"/>
              <a:gd name="connsiteX22" fmla="*/ 1550231 w 1660735"/>
              <a:gd name="connsiteY22" fmla="*/ 110505 h 1607157"/>
              <a:gd name="connsiteX23" fmla="*/ 1660736 w 1660735"/>
              <a:gd name="connsiteY23" fmla="*/ 376349 h 1607157"/>
              <a:gd name="connsiteX24" fmla="*/ 1550231 w 1660735"/>
              <a:gd name="connsiteY24" fmla="*/ 642193 h 1607157"/>
              <a:gd name="connsiteX25" fmla="*/ 1284201 w 1660735"/>
              <a:gd name="connsiteY25" fmla="*/ 752512 h 1607157"/>
              <a:gd name="connsiteX26" fmla="*/ 1019659 w 1660735"/>
              <a:gd name="connsiteY26" fmla="*/ 640891 h 1607157"/>
              <a:gd name="connsiteX27" fmla="*/ 1284387 w 1660735"/>
              <a:gd name="connsiteY27" fmla="*/ 640891 h 1607157"/>
              <a:gd name="connsiteX28" fmla="*/ 1549115 w 1660735"/>
              <a:gd name="connsiteY28" fmla="*/ 376163 h 1607157"/>
              <a:gd name="connsiteX29" fmla="*/ 1284387 w 1660735"/>
              <a:gd name="connsiteY29" fmla="*/ 111435 h 1607157"/>
              <a:gd name="connsiteX30" fmla="*/ 1019659 w 1660735"/>
              <a:gd name="connsiteY30" fmla="*/ 376163 h 1607157"/>
              <a:gd name="connsiteX31" fmla="*/ 1019659 w 1660735"/>
              <a:gd name="connsiteY31" fmla="*/ 640891 h 1607157"/>
              <a:gd name="connsiteX32" fmla="*/ 376349 w 1660735"/>
              <a:gd name="connsiteY32" fmla="*/ 1607158 h 1607157"/>
              <a:gd name="connsiteX33" fmla="*/ 110505 w 1660735"/>
              <a:gd name="connsiteY33" fmla="*/ 1496653 h 1607157"/>
              <a:gd name="connsiteX34" fmla="*/ 0 w 1660735"/>
              <a:gd name="connsiteY34" fmla="*/ 1230809 h 1607157"/>
              <a:gd name="connsiteX35" fmla="*/ 110505 w 1660735"/>
              <a:gd name="connsiteY35" fmla="*/ 964964 h 1607157"/>
              <a:gd name="connsiteX36" fmla="*/ 376349 w 1660735"/>
              <a:gd name="connsiteY36" fmla="*/ 854459 h 1607157"/>
              <a:gd name="connsiteX37" fmla="*/ 695958 w 1660735"/>
              <a:gd name="connsiteY37" fmla="*/ 854459 h 1607157"/>
              <a:gd name="connsiteX38" fmla="*/ 752512 w 1660735"/>
              <a:gd name="connsiteY38" fmla="*/ 911014 h 1607157"/>
              <a:gd name="connsiteX39" fmla="*/ 752512 w 1660735"/>
              <a:gd name="connsiteY39" fmla="*/ 1230623 h 1607157"/>
              <a:gd name="connsiteX40" fmla="*/ 642007 w 1660735"/>
              <a:gd name="connsiteY40" fmla="*/ 1496467 h 1607157"/>
              <a:gd name="connsiteX41" fmla="*/ 376349 w 1660735"/>
              <a:gd name="connsiteY41" fmla="*/ 1607158 h 1607157"/>
              <a:gd name="connsiteX42" fmla="*/ 376349 w 1660735"/>
              <a:gd name="connsiteY42" fmla="*/ 966267 h 1607157"/>
              <a:gd name="connsiteX43" fmla="*/ 111621 w 1660735"/>
              <a:gd name="connsiteY43" fmla="*/ 1230809 h 1607157"/>
              <a:gd name="connsiteX44" fmla="*/ 376349 w 1660735"/>
              <a:gd name="connsiteY44" fmla="*/ 1495537 h 1607157"/>
              <a:gd name="connsiteX45" fmla="*/ 641077 w 1660735"/>
              <a:gd name="connsiteY45" fmla="*/ 1230809 h 1607157"/>
              <a:gd name="connsiteX46" fmla="*/ 641077 w 1660735"/>
              <a:gd name="connsiteY46" fmla="*/ 966267 h 1607157"/>
              <a:gd name="connsiteX47" fmla="*/ 376349 w 1660735"/>
              <a:gd name="connsiteY47" fmla="*/ 966267 h 1607157"/>
              <a:gd name="connsiteX48" fmla="*/ 1284201 w 1660735"/>
              <a:gd name="connsiteY48" fmla="*/ 1607158 h 1607157"/>
              <a:gd name="connsiteX49" fmla="*/ 1018357 w 1660735"/>
              <a:gd name="connsiteY49" fmla="*/ 1496653 h 1607157"/>
              <a:gd name="connsiteX50" fmla="*/ 907852 w 1660735"/>
              <a:gd name="connsiteY50" fmla="*/ 1230809 h 1607157"/>
              <a:gd name="connsiteX51" fmla="*/ 907852 w 1660735"/>
              <a:gd name="connsiteY51" fmla="*/ 911200 h 1607157"/>
              <a:gd name="connsiteX52" fmla="*/ 964406 w 1660735"/>
              <a:gd name="connsiteY52" fmla="*/ 854646 h 1607157"/>
              <a:gd name="connsiteX53" fmla="*/ 1284015 w 1660735"/>
              <a:gd name="connsiteY53" fmla="*/ 854646 h 1607157"/>
              <a:gd name="connsiteX54" fmla="*/ 1549859 w 1660735"/>
              <a:gd name="connsiteY54" fmla="*/ 965150 h 1607157"/>
              <a:gd name="connsiteX55" fmla="*/ 1660364 w 1660735"/>
              <a:gd name="connsiteY55" fmla="*/ 1230995 h 1607157"/>
              <a:gd name="connsiteX56" fmla="*/ 1550045 w 1660735"/>
              <a:gd name="connsiteY56" fmla="*/ 1496653 h 1607157"/>
              <a:gd name="connsiteX57" fmla="*/ 1284201 w 1660735"/>
              <a:gd name="connsiteY57" fmla="*/ 1607158 h 1607157"/>
              <a:gd name="connsiteX58" fmla="*/ 1019659 w 1660735"/>
              <a:gd name="connsiteY58" fmla="*/ 966267 h 1607157"/>
              <a:gd name="connsiteX59" fmla="*/ 1019659 w 1660735"/>
              <a:gd name="connsiteY59" fmla="*/ 1230995 h 1607157"/>
              <a:gd name="connsiteX60" fmla="*/ 1284387 w 1660735"/>
              <a:gd name="connsiteY60" fmla="*/ 1495723 h 1607157"/>
              <a:gd name="connsiteX61" fmla="*/ 1549115 w 1660735"/>
              <a:gd name="connsiteY61" fmla="*/ 1230995 h 1607157"/>
              <a:gd name="connsiteX62" fmla="*/ 1284387 w 1660735"/>
              <a:gd name="connsiteY62" fmla="*/ 966267 h 1607157"/>
              <a:gd name="connsiteX63" fmla="*/ 1019659 w 1660735"/>
              <a:gd name="connsiteY63" fmla="*/ 966267 h 1607157"/>
            </a:gdLst>
            <a:ahLst/>
            <a:cxnLst/>
            <a:rect l="l" t="t" r="r" b="b"/>
            <a:pathLst>
              <a:path w="1660735" h="1607157">
                <a:moveTo>
                  <a:pt x="695958" y="752512"/>
                </a:moveTo>
                <a:lnTo>
                  <a:pt x="376349" y="752512"/>
                </a:lnTo>
                <a:cubicBezTo>
                  <a:pt x="276262" y="752512"/>
                  <a:pt x="181756" y="713259"/>
                  <a:pt x="110505" y="642007"/>
                </a:cubicBezTo>
                <a:cubicBezTo>
                  <a:pt x="39253" y="570756"/>
                  <a:pt x="0" y="476436"/>
                  <a:pt x="0" y="376349"/>
                </a:cubicBezTo>
                <a:cubicBezTo>
                  <a:pt x="0" y="276262"/>
                  <a:pt x="39253" y="181756"/>
                  <a:pt x="110505" y="110505"/>
                </a:cubicBezTo>
                <a:cubicBezTo>
                  <a:pt x="181756" y="39253"/>
                  <a:pt x="276076" y="0"/>
                  <a:pt x="376349" y="0"/>
                </a:cubicBezTo>
                <a:cubicBezTo>
                  <a:pt x="476436" y="0"/>
                  <a:pt x="570942" y="39253"/>
                  <a:pt x="642193" y="110505"/>
                </a:cubicBezTo>
                <a:cubicBezTo>
                  <a:pt x="713445" y="181756"/>
                  <a:pt x="752698" y="276076"/>
                  <a:pt x="752698" y="376349"/>
                </a:cubicBezTo>
                <a:lnTo>
                  <a:pt x="752698" y="695958"/>
                </a:lnTo>
                <a:cubicBezTo>
                  <a:pt x="752512" y="727211"/>
                  <a:pt x="727211" y="752512"/>
                  <a:pt x="695958" y="752512"/>
                </a:cubicBezTo>
                <a:close/>
                <a:moveTo>
                  <a:pt x="376349" y="111621"/>
                </a:moveTo>
                <a:cubicBezTo>
                  <a:pt x="230498" y="111621"/>
                  <a:pt x="111621" y="230312"/>
                  <a:pt x="111621" y="376349"/>
                </a:cubicBezTo>
                <a:cubicBezTo>
                  <a:pt x="111621" y="522201"/>
                  <a:pt x="230312" y="641077"/>
                  <a:pt x="376349" y="641077"/>
                </a:cubicBezTo>
                <a:lnTo>
                  <a:pt x="641077" y="641077"/>
                </a:lnTo>
                <a:lnTo>
                  <a:pt x="641077" y="376349"/>
                </a:lnTo>
                <a:cubicBezTo>
                  <a:pt x="640891" y="230312"/>
                  <a:pt x="522201" y="111621"/>
                  <a:pt x="376349" y="111621"/>
                </a:cubicBezTo>
                <a:close/>
                <a:moveTo>
                  <a:pt x="1284201" y="752512"/>
                </a:moveTo>
                <a:lnTo>
                  <a:pt x="964592" y="752512"/>
                </a:lnTo>
                <a:cubicBezTo>
                  <a:pt x="933338" y="752512"/>
                  <a:pt x="908038" y="727025"/>
                  <a:pt x="908038" y="695958"/>
                </a:cubicBezTo>
                <a:lnTo>
                  <a:pt x="908038" y="376349"/>
                </a:lnTo>
                <a:cubicBezTo>
                  <a:pt x="908038" y="276262"/>
                  <a:pt x="947291" y="181756"/>
                  <a:pt x="1018543" y="110505"/>
                </a:cubicBezTo>
                <a:cubicBezTo>
                  <a:pt x="1089794" y="39253"/>
                  <a:pt x="1184114" y="0"/>
                  <a:pt x="1284387" y="0"/>
                </a:cubicBezTo>
                <a:cubicBezTo>
                  <a:pt x="1384660" y="0"/>
                  <a:pt x="1478980" y="39253"/>
                  <a:pt x="1550231" y="110505"/>
                </a:cubicBezTo>
                <a:cubicBezTo>
                  <a:pt x="1621482" y="181756"/>
                  <a:pt x="1660736" y="276076"/>
                  <a:pt x="1660736" y="376349"/>
                </a:cubicBezTo>
                <a:cubicBezTo>
                  <a:pt x="1660736" y="476622"/>
                  <a:pt x="1621482" y="570942"/>
                  <a:pt x="1550231" y="642193"/>
                </a:cubicBezTo>
                <a:cubicBezTo>
                  <a:pt x="1478794" y="713259"/>
                  <a:pt x="1384288" y="752512"/>
                  <a:pt x="1284201" y="752512"/>
                </a:cubicBezTo>
                <a:close/>
                <a:moveTo>
                  <a:pt x="1019659" y="640891"/>
                </a:moveTo>
                <a:lnTo>
                  <a:pt x="1284387" y="640891"/>
                </a:lnTo>
                <a:cubicBezTo>
                  <a:pt x="1430238" y="640891"/>
                  <a:pt x="1549115" y="522201"/>
                  <a:pt x="1549115" y="376163"/>
                </a:cubicBezTo>
                <a:cubicBezTo>
                  <a:pt x="1549115" y="230312"/>
                  <a:pt x="1430424" y="111435"/>
                  <a:pt x="1284387" y="111435"/>
                </a:cubicBezTo>
                <a:cubicBezTo>
                  <a:pt x="1138349" y="111435"/>
                  <a:pt x="1019659" y="230125"/>
                  <a:pt x="1019659" y="376163"/>
                </a:cubicBezTo>
                <a:lnTo>
                  <a:pt x="1019659" y="640891"/>
                </a:lnTo>
                <a:close/>
                <a:moveTo>
                  <a:pt x="376349" y="1607158"/>
                </a:moveTo>
                <a:cubicBezTo>
                  <a:pt x="276262" y="1607158"/>
                  <a:pt x="181756" y="1567904"/>
                  <a:pt x="110505" y="1496653"/>
                </a:cubicBezTo>
                <a:cubicBezTo>
                  <a:pt x="39253" y="1425401"/>
                  <a:pt x="0" y="1330896"/>
                  <a:pt x="0" y="1230809"/>
                </a:cubicBezTo>
                <a:cubicBezTo>
                  <a:pt x="0" y="1130722"/>
                  <a:pt x="39253" y="1036216"/>
                  <a:pt x="110505" y="964964"/>
                </a:cubicBezTo>
                <a:cubicBezTo>
                  <a:pt x="181756" y="893713"/>
                  <a:pt x="276076" y="854459"/>
                  <a:pt x="376349" y="854459"/>
                </a:cubicBezTo>
                <a:lnTo>
                  <a:pt x="695958" y="854459"/>
                </a:lnTo>
                <a:cubicBezTo>
                  <a:pt x="727211" y="854459"/>
                  <a:pt x="752512" y="879760"/>
                  <a:pt x="752512" y="911014"/>
                </a:cubicBezTo>
                <a:lnTo>
                  <a:pt x="752512" y="1230623"/>
                </a:lnTo>
                <a:cubicBezTo>
                  <a:pt x="752512" y="1330709"/>
                  <a:pt x="713259" y="1425215"/>
                  <a:pt x="642007" y="1496467"/>
                </a:cubicBezTo>
                <a:cubicBezTo>
                  <a:pt x="570756" y="1567718"/>
                  <a:pt x="476436" y="1607158"/>
                  <a:pt x="376349" y="1607158"/>
                </a:cubicBezTo>
                <a:close/>
                <a:moveTo>
                  <a:pt x="376349" y="966267"/>
                </a:moveTo>
                <a:cubicBezTo>
                  <a:pt x="230312" y="966267"/>
                  <a:pt x="111621" y="1084957"/>
                  <a:pt x="111621" y="1230809"/>
                </a:cubicBezTo>
                <a:cubicBezTo>
                  <a:pt x="111621" y="1376660"/>
                  <a:pt x="230312" y="1495537"/>
                  <a:pt x="376349" y="1495537"/>
                </a:cubicBezTo>
                <a:cubicBezTo>
                  <a:pt x="522201" y="1495537"/>
                  <a:pt x="641077" y="1376846"/>
                  <a:pt x="641077" y="1230809"/>
                </a:cubicBezTo>
                <a:lnTo>
                  <a:pt x="641077" y="966267"/>
                </a:lnTo>
                <a:lnTo>
                  <a:pt x="376349" y="966267"/>
                </a:lnTo>
                <a:close/>
                <a:moveTo>
                  <a:pt x="1284201" y="1607158"/>
                </a:moveTo>
                <a:cubicBezTo>
                  <a:pt x="1184114" y="1607158"/>
                  <a:pt x="1089608" y="1567904"/>
                  <a:pt x="1018357" y="1496653"/>
                </a:cubicBezTo>
                <a:cubicBezTo>
                  <a:pt x="947105" y="1425401"/>
                  <a:pt x="907852" y="1331082"/>
                  <a:pt x="907852" y="1230809"/>
                </a:cubicBezTo>
                <a:lnTo>
                  <a:pt x="907852" y="911200"/>
                </a:lnTo>
                <a:cubicBezTo>
                  <a:pt x="907852" y="879946"/>
                  <a:pt x="933152" y="854646"/>
                  <a:pt x="964406" y="854646"/>
                </a:cubicBezTo>
                <a:lnTo>
                  <a:pt x="1284015" y="854646"/>
                </a:lnTo>
                <a:cubicBezTo>
                  <a:pt x="1384102" y="854646"/>
                  <a:pt x="1478607" y="893899"/>
                  <a:pt x="1549859" y="965150"/>
                </a:cubicBezTo>
                <a:cubicBezTo>
                  <a:pt x="1621110" y="1036402"/>
                  <a:pt x="1660364" y="1130722"/>
                  <a:pt x="1660364" y="1230995"/>
                </a:cubicBezTo>
                <a:cubicBezTo>
                  <a:pt x="1660364" y="1331268"/>
                  <a:pt x="1621296" y="1425401"/>
                  <a:pt x="1550045" y="1496653"/>
                </a:cubicBezTo>
                <a:cubicBezTo>
                  <a:pt x="1478794" y="1567904"/>
                  <a:pt x="1384288" y="1607158"/>
                  <a:pt x="1284201" y="1607158"/>
                </a:cubicBezTo>
                <a:close/>
                <a:moveTo>
                  <a:pt x="1019659" y="966267"/>
                </a:moveTo>
                <a:lnTo>
                  <a:pt x="1019659" y="1230995"/>
                </a:lnTo>
                <a:cubicBezTo>
                  <a:pt x="1019659" y="1376846"/>
                  <a:pt x="1138349" y="1495723"/>
                  <a:pt x="1284387" y="1495723"/>
                </a:cubicBezTo>
                <a:cubicBezTo>
                  <a:pt x="1430424" y="1495723"/>
                  <a:pt x="1549115" y="1377032"/>
                  <a:pt x="1549115" y="1230995"/>
                </a:cubicBezTo>
                <a:cubicBezTo>
                  <a:pt x="1549115" y="1084957"/>
                  <a:pt x="1430424" y="966267"/>
                  <a:pt x="1284387" y="966267"/>
                </a:cubicBezTo>
                <a:lnTo>
                  <a:pt x="1019659" y="966267"/>
                </a:ln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1765357" y="2876040"/>
            <a:ext cx="2264784" cy="40227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2400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Sans B"/>
                <a:ea typeface="OPPOSans B"/>
                <a:cs typeface="OPPOSans B"/>
              </a:rPr>
              <a:t>前端</a:t>
            </a:r>
            <a:endParaRPr kumimoji="1" lang="zh-CN" altLang="en-US" dirty="0"/>
          </a:p>
        </p:txBody>
      </p:sp>
      <p:sp>
        <p:nvSpPr>
          <p:cNvPr id="9" name="标题 1"/>
          <p:cNvSpPr txBox="1"/>
          <p:nvPr/>
        </p:nvSpPr>
        <p:spPr>
          <a:xfrm>
            <a:off x="4634339" y="1962395"/>
            <a:ext cx="3051232" cy="3051394"/>
          </a:xfrm>
          <a:prstGeom prst="ellipse">
            <a:avLst/>
          </a:prstGeom>
          <a:solidFill>
            <a:schemeClr val="bg1"/>
          </a:solidFill>
          <a:ln w="1905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4716876" y="1962395"/>
            <a:ext cx="3051232" cy="3051394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5048081" y="2108352"/>
            <a:ext cx="2759334" cy="2759480"/>
          </a:xfrm>
          <a:prstGeom prst="ellipse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4371884" y="3004783"/>
            <a:ext cx="966568" cy="966618"/>
          </a:xfrm>
          <a:prstGeom prst="ellipse">
            <a:avLst/>
          </a:prstGeom>
          <a:solidFill>
            <a:schemeClr val="accent1"/>
          </a:solidFill>
          <a:ln w="28575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5476841" y="3278311"/>
            <a:ext cx="2264784" cy="110842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 b="1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L"/>
              </a:rPr>
              <a:t>python环境</a:t>
            </a:r>
            <a:r>
              <a:rPr kumimoji="1" lang="en-US" altLang="zh-CN" sz="1400" b="1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L"/>
              </a:rPr>
              <a:t>
</a:t>
            </a:r>
            <a:r>
              <a:rPr kumimoji="1" lang="en-US" altLang="zh-CN" sz="1400" b="1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L"/>
              </a:rPr>
              <a:t>mediapipe框架</a:t>
            </a:r>
            <a:r>
              <a:rPr kumimoji="1" lang="en-US" altLang="zh-CN" sz="1400" b="1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L"/>
              </a:rPr>
              <a:t>
flask</a:t>
            </a:r>
            <a:endParaRPr kumimoji="1"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标题 1"/>
          <p:cNvSpPr txBox="1"/>
          <p:nvPr/>
        </p:nvSpPr>
        <p:spPr>
          <a:xfrm>
            <a:off x="4650324" y="3294794"/>
            <a:ext cx="409688" cy="409688"/>
          </a:xfrm>
          <a:custGeom>
            <a:avLst/>
            <a:gdLst>
              <a:gd name="connsiteX0" fmla="*/ 457070 w 720001"/>
              <a:gd name="connsiteY0" fmla="*/ 57166 h 720001"/>
              <a:gd name="connsiteX1" fmla="*/ 457070 w 720001"/>
              <a:gd name="connsiteY1" fmla="*/ 263017 h 720001"/>
              <a:gd name="connsiteX2" fmla="*/ 662921 w 720001"/>
              <a:gd name="connsiteY2" fmla="*/ 263017 h 720001"/>
              <a:gd name="connsiteX3" fmla="*/ 647393 w 720001"/>
              <a:gd name="connsiteY3" fmla="*/ 212704 h 720001"/>
              <a:gd name="connsiteX4" fmla="*/ 591008 w 720001"/>
              <a:gd name="connsiteY4" fmla="*/ 129079 h 720001"/>
              <a:gd name="connsiteX5" fmla="*/ 507383 w 720001"/>
              <a:gd name="connsiteY5" fmla="*/ 72694 h 720001"/>
              <a:gd name="connsiteX6" fmla="*/ 457070 w 720001"/>
              <a:gd name="connsiteY6" fmla="*/ 57166 h 720001"/>
              <a:gd name="connsiteX7" fmla="*/ 307952 w 720001"/>
              <a:gd name="connsiteY7" fmla="*/ 56386 h 720001"/>
              <a:gd name="connsiteX8" fmla="*/ 240115 w 720001"/>
              <a:gd name="connsiteY8" fmla="*/ 76251 h 720001"/>
              <a:gd name="connsiteX9" fmla="*/ 142092 w 720001"/>
              <a:gd name="connsiteY9" fmla="*/ 142179 h 720001"/>
              <a:gd name="connsiteX10" fmla="*/ 76077 w 720001"/>
              <a:gd name="connsiteY10" fmla="*/ 240116 h 720001"/>
              <a:gd name="connsiteX11" fmla="*/ 51874 w 720001"/>
              <a:gd name="connsiteY11" fmla="*/ 360000 h 720001"/>
              <a:gd name="connsiteX12" fmla="*/ 76077 w 720001"/>
              <a:gd name="connsiteY12" fmla="*/ 479885 h 720001"/>
              <a:gd name="connsiteX13" fmla="*/ 142092 w 720001"/>
              <a:gd name="connsiteY13" fmla="*/ 577822 h 720001"/>
              <a:gd name="connsiteX14" fmla="*/ 240029 w 720001"/>
              <a:gd name="connsiteY14" fmla="*/ 643837 h 720001"/>
              <a:gd name="connsiteX15" fmla="*/ 359913 w 720001"/>
              <a:gd name="connsiteY15" fmla="*/ 668039 h 720001"/>
              <a:gd name="connsiteX16" fmla="*/ 479798 w 720001"/>
              <a:gd name="connsiteY16" fmla="*/ 643837 h 720001"/>
              <a:gd name="connsiteX17" fmla="*/ 577735 w 720001"/>
              <a:gd name="connsiteY17" fmla="*/ 577822 h 720001"/>
              <a:gd name="connsiteX18" fmla="*/ 643750 w 720001"/>
              <a:gd name="connsiteY18" fmla="*/ 479885 h 720001"/>
              <a:gd name="connsiteX19" fmla="*/ 663615 w 720001"/>
              <a:gd name="connsiteY19" fmla="*/ 412049 h 720001"/>
              <a:gd name="connsiteX20" fmla="*/ 360000 w 720001"/>
              <a:gd name="connsiteY20" fmla="*/ 412049 h 720001"/>
              <a:gd name="connsiteX21" fmla="*/ 307952 w 720001"/>
              <a:gd name="connsiteY21" fmla="*/ 360000 h 720001"/>
              <a:gd name="connsiteX22" fmla="*/ 405022 w 720001"/>
              <a:gd name="connsiteY22" fmla="*/ 0 h 720001"/>
              <a:gd name="connsiteX23" fmla="*/ 720001 w 720001"/>
              <a:gd name="connsiteY23" fmla="*/ 314979 h 720001"/>
              <a:gd name="connsiteX24" fmla="*/ 405022 w 720001"/>
              <a:gd name="connsiteY24" fmla="*/ 314979 h 720001"/>
              <a:gd name="connsiteX25" fmla="*/ 360000 w 720001"/>
              <a:gd name="connsiteY25" fmla="*/ 0 h 720001"/>
              <a:gd name="connsiteX26" fmla="*/ 360000 w 720001"/>
              <a:gd name="connsiteY26" fmla="*/ 360000 h 720001"/>
              <a:gd name="connsiteX27" fmla="*/ 720001 w 720001"/>
              <a:gd name="connsiteY27" fmla="*/ 360000 h 720001"/>
              <a:gd name="connsiteX28" fmla="*/ 360000 w 720001"/>
              <a:gd name="connsiteY28" fmla="*/ 720001 h 720001"/>
              <a:gd name="connsiteX29" fmla="*/ 0 w 720001"/>
              <a:gd name="connsiteY29" fmla="*/ 360000 h 720001"/>
              <a:gd name="connsiteX30" fmla="*/ 360000 w 720001"/>
              <a:gd name="connsiteY30" fmla="*/ 0 h 720001"/>
            </a:gdLst>
            <a:ahLst/>
            <a:cxnLst/>
            <a:rect l="l" t="t" r="r" b="b"/>
            <a:pathLst>
              <a:path w="720001" h="720001">
                <a:moveTo>
                  <a:pt x="457070" y="57166"/>
                </a:moveTo>
                <a:lnTo>
                  <a:pt x="457070" y="263017"/>
                </a:lnTo>
                <a:lnTo>
                  <a:pt x="662921" y="263017"/>
                </a:lnTo>
                <a:cubicBezTo>
                  <a:pt x="659451" y="245755"/>
                  <a:pt x="654246" y="229012"/>
                  <a:pt x="647393" y="212704"/>
                </a:cubicBezTo>
                <a:cubicBezTo>
                  <a:pt x="634121" y="181388"/>
                  <a:pt x="615210" y="153282"/>
                  <a:pt x="591008" y="129079"/>
                </a:cubicBezTo>
                <a:cubicBezTo>
                  <a:pt x="566806" y="104877"/>
                  <a:pt x="538699" y="85966"/>
                  <a:pt x="507383" y="72694"/>
                </a:cubicBezTo>
                <a:cubicBezTo>
                  <a:pt x="491075" y="65755"/>
                  <a:pt x="474246" y="60636"/>
                  <a:pt x="457070" y="57166"/>
                </a:cubicBezTo>
                <a:close/>
                <a:moveTo>
                  <a:pt x="307952" y="56386"/>
                </a:moveTo>
                <a:cubicBezTo>
                  <a:pt x="284703" y="60376"/>
                  <a:pt x="262062" y="66969"/>
                  <a:pt x="240115" y="76251"/>
                </a:cubicBezTo>
                <a:cubicBezTo>
                  <a:pt x="203508" y="91778"/>
                  <a:pt x="170544" y="113986"/>
                  <a:pt x="142092" y="142179"/>
                </a:cubicBezTo>
                <a:cubicBezTo>
                  <a:pt x="113812" y="170545"/>
                  <a:pt x="91605" y="203422"/>
                  <a:pt x="76077" y="240116"/>
                </a:cubicBezTo>
                <a:cubicBezTo>
                  <a:pt x="60029" y="278111"/>
                  <a:pt x="51874" y="318362"/>
                  <a:pt x="51874" y="360000"/>
                </a:cubicBezTo>
                <a:cubicBezTo>
                  <a:pt x="51874" y="401639"/>
                  <a:pt x="60029" y="441976"/>
                  <a:pt x="76077" y="479885"/>
                </a:cubicBezTo>
                <a:cubicBezTo>
                  <a:pt x="91605" y="516579"/>
                  <a:pt x="113812" y="549543"/>
                  <a:pt x="142092" y="577822"/>
                </a:cubicBezTo>
                <a:cubicBezTo>
                  <a:pt x="170458" y="606102"/>
                  <a:pt x="203335" y="628309"/>
                  <a:pt x="240029" y="643837"/>
                </a:cubicBezTo>
                <a:cubicBezTo>
                  <a:pt x="278024" y="659885"/>
                  <a:pt x="318275" y="668039"/>
                  <a:pt x="359913" y="668039"/>
                </a:cubicBezTo>
                <a:cubicBezTo>
                  <a:pt x="401552" y="668039"/>
                  <a:pt x="441890" y="659885"/>
                  <a:pt x="479798" y="643837"/>
                </a:cubicBezTo>
                <a:cubicBezTo>
                  <a:pt x="516492" y="628309"/>
                  <a:pt x="549456" y="606102"/>
                  <a:pt x="577735" y="577822"/>
                </a:cubicBezTo>
                <a:cubicBezTo>
                  <a:pt x="606015" y="549456"/>
                  <a:pt x="628222" y="516579"/>
                  <a:pt x="643750" y="479885"/>
                </a:cubicBezTo>
                <a:cubicBezTo>
                  <a:pt x="653032" y="457938"/>
                  <a:pt x="659625" y="435297"/>
                  <a:pt x="663615" y="412049"/>
                </a:cubicBezTo>
                <a:lnTo>
                  <a:pt x="360000" y="412049"/>
                </a:lnTo>
                <a:cubicBezTo>
                  <a:pt x="331287" y="412049"/>
                  <a:pt x="307952" y="388714"/>
                  <a:pt x="307952" y="360000"/>
                </a:cubicBezTo>
                <a:close/>
                <a:moveTo>
                  <a:pt x="405022" y="0"/>
                </a:moveTo>
                <a:cubicBezTo>
                  <a:pt x="578950" y="0"/>
                  <a:pt x="720001" y="141051"/>
                  <a:pt x="720001" y="314979"/>
                </a:cubicBezTo>
                <a:lnTo>
                  <a:pt x="405022" y="314979"/>
                </a:lnTo>
                <a:close/>
                <a:moveTo>
                  <a:pt x="360000" y="0"/>
                </a:moveTo>
                <a:lnTo>
                  <a:pt x="360000" y="360000"/>
                </a:lnTo>
                <a:lnTo>
                  <a:pt x="720001" y="360000"/>
                </a:lnTo>
                <a:cubicBezTo>
                  <a:pt x="720001" y="558825"/>
                  <a:pt x="558824" y="720001"/>
                  <a:pt x="360000" y="720001"/>
                </a:cubicBezTo>
                <a:cubicBezTo>
                  <a:pt x="161176" y="720001"/>
                  <a:pt x="0" y="558825"/>
                  <a:pt x="0" y="360000"/>
                </a:cubicBezTo>
                <a:cubicBezTo>
                  <a:pt x="0" y="161176"/>
                  <a:pt x="161176" y="0"/>
                  <a:pt x="360000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5476841" y="2876040"/>
            <a:ext cx="2264784" cy="40227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2400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Sans B"/>
                <a:ea typeface="OPPOSans B"/>
                <a:cs typeface="OPPOSans B"/>
              </a:rPr>
              <a:t>检测模块</a:t>
            </a:r>
            <a:endParaRPr kumimoji="1" lang="zh-CN" altLang="en-US" sz="2800" dirty="0"/>
          </a:p>
        </p:txBody>
      </p:sp>
      <p:sp>
        <p:nvSpPr>
          <p:cNvPr id="16" name="标题 1"/>
          <p:cNvSpPr txBox="1"/>
          <p:nvPr/>
        </p:nvSpPr>
        <p:spPr>
          <a:xfrm>
            <a:off x="8345825" y="1962395"/>
            <a:ext cx="3051232" cy="3051394"/>
          </a:xfrm>
          <a:prstGeom prst="ellipse">
            <a:avLst/>
          </a:prstGeom>
          <a:solidFill>
            <a:schemeClr val="bg1"/>
          </a:solidFill>
          <a:ln w="1905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8428362" y="1962395"/>
            <a:ext cx="3051232" cy="3051394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8759566" y="2108352"/>
            <a:ext cx="2759334" cy="2759480"/>
          </a:xfrm>
          <a:prstGeom prst="ellipse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8083370" y="3004783"/>
            <a:ext cx="966568" cy="966618"/>
          </a:xfrm>
          <a:prstGeom prst="ellipse">
            <a:avLst/>
          </a:prstGeom>
          <a:solidFill>
            <a:schemeClr val="accent1"/>
          </a:solidFill>
          <a:ln w="28575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9188327" y="3278311"/>
            <a:ext cx="2264784" cy="110842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 b="1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L"/>
              </a:rPr>
              <a:t>flask
</a:t>
            </a:r>
            <a:r>
              <a:rPr kumimoji="1" lang="en-US" altLang="zh-CN" sz="1400" b="1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L"/>
              </a:rPr>
              <a:t>sqlite</a:t>
            </a:r>
            <a:r>
              <a:rPr kumimoji="1" lang="en-US" altLang="zh-CN" sz="1400" b="1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L"/>
              </a:rPr>
              <a:t>
</a:t>
            </a:r>
            <a:r>
              <a:rPr kumimoji="1" lang="en-US" altLang="zh-CN" sz="1400" b="1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L"/>
              </a:rPr>
              <a:t>docker&amp;nginx</a:t>
            </a:r>
            <a:endParaRPr kumimoji="1"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标题 1"/>
          <p:cNvSpPr txBox="1"/>
          <p:nvPr/>
        </p:nvSpPr>
        <p:spPr>
          <a:xfrm>
            <a:off x="8361810" y="3310143"/>
            <a:ext cx="409688" cy="378990"/>
          </a:xfrm>
          <a:custGeom>
            <a:avLst/>
            <a:gdLst>
              <a:gd name="connsiteX0" fmla="*/ 56258 w 778320"/>
              <a:gd name="connsiteY0" fmla="*/ 333700 h 720001"/>
              <a:gd name="connsiteX1" fmla="*/ 56258 w 778320"/>
              <a:gd name="connsiteY1" fmla="*/ 627457 h 720001"/>
              <a:gd name="connsiteX2" fmla="*/ 66946 w 778320"/>
              <a:gd name="connsiteY2" fmla="*/ 653054 h 720001"/>
              <a:gd name="connsiteX3" fmla="*/ 92544 w 778320"/>
              <a:gd name="connsiteY3" fmla="*/ 663743 h 720001"/>
              <a:gd name="connsiteX4" fmla="*/ 685683 w 778320"/>
              <a:gd name="connsiteY4" fmla="*/ 663743 h 720001"/>
              <a:gd name="connsiteX5" fmla="*/ 711281 w 778320"/>
              <a:gd name="connsiteY5" fmla="*/ 653054 h 720001"/>
              <a:gd name="connsiteX6" fmla="*/ 721969 w 778320"/>
              <a:gd name="connsiteY6" fmla="*/ 627457 h 720001"/>
              <a:gd name="connsiteX7" fmla="*/ 721969 w 778320"/>
              <a:gd name="connsiteY7" fmla="*/ 333700 h 720001"/>
              <a:gd name="connsiteX8" fmla="*/ 92544 w 778320"/>
              <a:gd name="connsiteY8" fmla="*/ 142049 h 720001"/>
              <a:gd name="connsiteX9" fmla="*/ 56258 w 778320"/>
              <a:gd name="connsiteY9" fmla="*/ 178336 h 720001"/>
              <a:gd name="connsiteX10" fmla="*/ 56258 w 778320"/>
              <a:gd name="connsiteY10" fmla="*/ 277443 h 720001"/>
              <a:gd name="connsiteX11" fmla="*/ 721969 w 778320"/>
              <a:gd name="connsiteY11" fmla="*/ 277443 h 720001"/>
              <a:gd name="connsiteX12" fmla="*/ 721969 w 778320"/>
              <a:gd name="connsiteY12" fmla="*/ 178336 h 720001"/>
              <a:gd name="connsiteX13" fmla="*/ 685683 w 778320"/>
              <a:gd name="connsiteY13" fmla="*/ 142049 h 720001"/>
              <a:gd name="connsiteX14" fmla="*/ 561355 w 778320"/>
              <a:gd name="connsiteY14" fmla="*/ 142049 h 720001"/>
              <a:gd name="connsiteX15" fmla="*/ 561355 w 778320"/>
              <a:gd name="connsiteY15" fmla="*/ 201026 h 720001"/>
              <a:gd name="connsiteX16" fmla="*/ 533226 w 778320"/>
              <a:gd name="connsiteY16" fmla="*/ 229249 h 720001"/>
              <a:gd name="connsiteX17" fmla="*/ 505097 w 778320"/>
              <a:gd name="connsiteY17" fmla="*/ 201120 h 720001"/>
              <a:gd name="connsiteX18" fmla="*/ 505097 w 778320"/>
              <a:gd name="connsiteY18" fmla="*/ 142049 h 720001"/>
              <a:gd name="connsiteX19" fmla="*/ 273129 w 778320"/>
              <a:gd name="connsiteY19" fmla="*/ 142049 h 720001"/>
              <a:gd name="connsiteX20" fmla="*/ 273129 w 778320"/>
              <a:gd name="connsiteY20" fmla="*/ 201026 h 720001"/>
              <a:gd name="connsiteX21" fmla="*/ 245001 w 778320"/>
              <a:gd name="connsiteY21" fmla="*/ 229249 h 720001"/>
              <a:gd name="connsiteX22" fmla="*/ 216872 w 778320"/>
              <a:gd name="connsiteY22" fmla="*/ 201120 h 720001"/>
              <a:gd name="connsiteX23" fmla="*/ 216872 w 778320"/>
              <a:gd name="connsiteY23" fmla="*/ 142049 h 720001"/>
              <a:gd name="connsiteX24" fmla="*/ 245001 w 778320"/>
              <a:gd name="connsiteY24" fmla="*/ 0 h 720001"/>
              <a:gd name="connsiteX25" fmla="*/ 273129 w 778320"/>
              <a:gd name="connsiteY25" fmla="*/ 28129 h 720001"/>
              <a:gd name="connsiteX26" fmla="*/ 273129 w 778320"/>
              <a:gd name="connsiteY26" fmla="*/ 85792 h 720001"/>
              <a:gd name="connsiteX27" fmla="*/ 505097 w 778320"/>
              <a:gd name="connsiteY27" fmla="*/ 85792 h 720001"/>
              <a:gd name="connsiteX28" fmla="*/ 505097 w 778320"/>
              <a:gd name="connsiteY28" fmla="*/ 28129 h 720001"/>
              <a:gd name="connsiteX29" fmla="*/ 533226 w 778320"/>
              <a:gd name="connsiteY29" fmla="*/ 0 h 720001"/>
              <a:gd name="connsiteX30" fmla="*/ 561355 w 778320"/>
              <a:gd name="connsiteY30" fmla="*/ 28129 h 720001"/>
              <a:gd name="connsiteX31" fmla="*/ 561355 w 778320"/>
              <a:gd name="connsiteY31" fmla="*/ 85792 h 720001"/>
              <a:gd name="connsiteX32" fmla="*/ 685683 w 778320"/>
              <a:gd name="connsiteY32" fmla="*/ 85792 h 720001"/>
              <a:gd name="connsiteX33" fmla="*/ 778320 w 778320"/>
              <a:gd name="connsiteY33" fmla="*/ 178336 h 720001"/>
              <a:gd name="connsiteX34" fmla="*/ 778320 w 778320"/>
              <a:gd name="connsiteY34" fmla="*/ 627457 h 720001"/>
              <a:gd name="connsiteX35" fmla="*/ 685777 w 778320"/>
              <a:gd name="connsiteY35" fmla="*/ 720001 h 720001"/>
              <a:gd name="connsiteX36" fmla="*/ 92544 w 778320"/>
              <a:gd name="connsiteY36" fmla="*/ 720001 h 720001"/>
              <a:gd name="connsiteX37" fmla="*/ 0 w 778320"/>
              <a:gd name="connsiteY37" fmla="*/ 627457 h 720001"/>
              <a:gd name="connsiteX38" fmla="*/ 0 w 778320"/>
              <a:gd name="connsiteY38" fmla="*/ 333700 h 720001"/>
              <a:gd name="connsiteX39" fmla="*/ 0 w 778320"/>
              <a:gd name="connsiteY39" fmla="*/ 277443 h 720001"/>
              <a:gd name="connsiteX40" fmla="*/ 0 w 778320"/>
              <a:gd name="connsiteY40" fmla="*/ 178336 h 720001"/>
              <a:gd name="connsiteX41" fmla="*/ 92544 w 778320"/>
              <a:gd name="connsiteY41" fmla="*/ 85792 h 720001"/>
              <a:gd name="connsiteX42" fmla="*/ 216872 w 778320"/>
              <a:gd name="connsiteY42" fmla="*/ 85792 h 720001"/>
              <a:gd name="connsiteX43" fmla="*/ 216872 w 778320"/>
              <a:gd name="connsiteY43" fmla="*/ 28129 h 720001"/>
              <a:gd name="connsiteX44" fmla="*/ 245001 w 778320"/>
              <a:gd name="connsiteY44" fmla="*/ 0 h 720001"/>
            </a:gdLst>
            <a:ahLst/>
            <a:cxnLst/>
            <a:rect l="l" t="t" r="r" b="b"/>
            <a:pathLst>
              <a:path w="778320" h="720001">
                <a:moveTo>
                  <a:pt x="56258" y="333700"/>
                </a:moveTo>
                <a:lnTo>
                  <a:pt x="56258" y="627457"/>
                </a:lnTo>
                <a:cubicBezTo>
                  <a:pt x="56258" y="637115"/>
                  <a:pt x="60008" y="646116"/>
                  <a:pt x="66946" y="653054"/>
                </a:cubicBezTo>
                <a:cubicBezTo>
                  <a:pt x="73885" y="659899"/>
                  <a:pt x="82980" y="663743"/>
                  <a:pt x="92544" y="663743"/>
                </a:cubicBezTo>
                <a:lnTo>
                  <a:pt x="685683" y="663743"/>
                </a:lnTo>
                <a:cubicBezTo>
                  <a:pt x="695341" y="663743"/>
                  <a:pt x="704342" y="659993"/>
                  <a:pt x="711281" y="653054"/>
                </a:cubicBezTo>
                <a:cubicBezTo>
                  <a:pt x="718125" y="646116"/>
                  <a:pt x="721969" y="637021"/>
                  <a:pt x="721969" y="627457"/>
                </a:cubicBezTo>
                <a:lnTo>
                  <a:pt x="721969" y="333700"/>
                </a:lnTo>
                <a:close/>
                <a:moveTo>
                  <a:pt x="92544" y="142049"/>
                </a:moveTo>
                <a:cubicBezTo>
                  <a:pt x="72478" y="142049"/>
                  <a:pt x="56258" y="158364"/>
                  <a:pt x="56258" y="178336"/>
                </a:cubicBezTo>
                <a:lnTo>
                  <a:pt x="56258" y="277443"/>
                </a:lnTo>
                <a:lnTo>
                  <a:pt x="721969" y="277443"/>
                </a:lnTo>
                <a:lnTo>
                  <a:pt x="721969" y="178336"/>
                </a:lnTo>
                <a:cubicBezTo>
                  <a:pt x="721969" y="158270"/>
                  <a:pt x="705655" y="142049"/>
                  <a:pt x="685683" y="142049"/>
                </a:cubicBezTo>
                <a:lnTo>
                  <a:pt x="561355" y="142049"/>
                </a:lnTo>
                <a:lnTo>
                  <a:pt x="561355" y="201026"/>
                </a:lnTo>
                <a:cubicBezTo>
                  <a:pt x="561355" y="216591"/>
                  <a:pt x="548790" y="229249"/>
                  <a:pt x="533226" y="229249"/>
                </a:cubicBezTo>
                <a:cubicBezTo>
                  <a:pt x="517661" y="229249"/>
                  <a:pt x="505097" y="216685"/>
                  <a:pt x="505097" y="201120"/>
                </a:cubicBezTo>
                <a:lnTo>
                  <a:pt x="505097" y="142049"/>
                </a:lnTo>
                <a:lnTo>
                  <a:pt x="273129" y="142049"/>
                </a:lnTo>
                <a:lnTo>
                  <a:pt x="273129" y="201026"/>
                </a:lnTo>
                <a:cubicBezTo>
                  <a:pt x="273129" y="216591"/>
                  <a:pt x="260565" y="229249"/>
                  <a:pt x="245001" y="229249"/>
                </a:cubicBezTo>
                <a:cubicBezTo>
                  <a:pt x="229436" y="229249"/>
                  <a:pt x="216872" y="216685"/>
                  <a:pt x="216872" y="201120"/>
                </a:cubicBezTo>
                <a:lnTo>
                  <a:pt x="216872" y="142049"/>
                </a:lnTo>
                <a:close/>
                <a:moveTo>
                  <a:pt x="245001" y="0"/>
                </a:moveTo>
                <a:cubicBezTo>
                  <a:pt x="260565" y="0"/>
                  <a:pt x="273129" y="12564"/>
                  <a:pt x="273129" y="28129"/>
                </a:cubicBezTo>
                <a:lnTo>
                  <a:pt x="273129" y="85792"/>
                </a:lnTo>
                <a:lnTo>
                  <a:pt x="505097" y="85792"/>
                </a:lnTo>
                <a:lnTo>
                  <a:pt x="505097" y="28129"/>
                </a:lnTo>
                <a:cubicBezTo>
                  <a:pt x="505097" y="12564"/>
                  <a:pt x="517661" y="0"/>
                  <a:pt x="533226" y="0"/>
                </a:cubicBezTo>
                <a:cubicBezTo>
                  <a:pt x="548790" y="0"/>
                  <a:pt x="561355" y="12564"/>
                  <a:pt x="561355" y="28129"/>
                </a:cubicBezTo>
                <a:lnTo>
                  <a:pt x="561355" y="85792"/>
                </a:lnTo>
                <a:lnTo>
                  <a:pt x="685683" y="85792"/>
                </a:lnTo>
                <a:cubicBezTo>
                  <a:pt x="736784" y="85792"/>
                  <a:pt x="778227" y="127235"/>
                  <a:pt x="778320" y="178336"/>
                </a:cubicBezTo>
                <a:lnTo>
                  <a:pt x="778320" y="627457"/>
                </a:lnTo>
                <a:cubicBezTo>
                  <a:pt x="778320" y="678370"/>
                  <a:pt x="736690" y="720001"/>
                  <a:pt x="685777" y="720001"/>
                </a:cubicBezTo>
                <a:lnTo>
                  <a:pt x="92544" y="720001"/>
                </a:lnTo>
                <a:cubicBezTo>
                  <a:pt x="41631" y="720001"/>
                  <a:pt x="0" y="678370"/>
                  <a:pt x="0" y="627457"/>
                </a:cubicBezTo>
                <a:lnTo>
                  <a:pt x="0" y="333700"/>
                </a:lnTo>
                <a:lnTo>
                  <a:pt x="0" y="277443"/>
                </a:lnTo>
                <a:lnTo>
                  <a:pt x="0" y="178336"/>
                </a:lnTo>
                <a:cubicBezTo>
                  <a:pt x="0" y="127235"/>
                  <a:pt x="41443" y="85792"/>
                  <a:pt x="92544" y="85792"/>
                </a:cubicBezTo>
                <a:lnTo>
                  <a:pt x="216872" y="85792"/>
                </a:lnTo>
                <a:lnTo>
                  <a:pt x="216872" y="28129"/>
                </a:lnTo>
                <a:cubicBezTo>
                  <a:pt x="216872" y="12564"/>
                  <a:pt x="229436" y="0"/>
                  <a:pt x="245001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9188327" y="2876040"/>
            <a:ext cx="2264784" cy="40227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2400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Sans B"/>
                <a:ea typeface="OPPOSans B"/>
                <a:cs typeface="OPPOSans B"/>
              </a:rPr>
              <a:t>后端</a:t>
            </a:r>
            <a:endParaRPr kumimoji="1" lang="zh-CN" altLang="en-US" sz="28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alphaModFix/>
          </a:blip>
          <a:srcRect t="6670" r="6841"/>
          <a:stretch>
            <a:fillRect/>
          </a:stretch>
        </p:blipFill>
        <p:spPr>
          <a:xfrm>
            <a:off x="0" y="0"/>
            <a:ext cx="12192000" cy="6845440"/>
          </a:xfrm>
          <a:custGeom>
            <a:avLst/>
            <a:gdLst/>
            <a:ahLst/>
            <a:cxnLst/>
            <a:rect l="l" t="t" r="r" b="b"/>
            <a:pathLst>
              <a:path w="12192000" h="6845300">
                <a:moveTo>
                  <a:pt x="0" y="0"/>
                </a:moveTo>
                <a:lnTo>
                  <a:pt x="12192000" y="0"/>
                </a:lnTo>
                <a:lnTo>
                  <a:pt x="12192000" y="6845440"/>
                </a:lnTo>
                <a:lnTo>
                  <a:pt x="0" y="684544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>
            <a:off x="0" y="1421702"/>
            <a:ext cx="8183880" cy="3823537"/>
          </a:xfrm>
          <a:custGeom>
            <a:avLst/>
            <a:gdLst>
              <a:gd name="connsiteX0" fmla="*/ 0 w 8183880"/>
              <a:gd name="connsiteY0" fmla="*/ 0 h 3823537"/>
              <a:gd name="connsiteX1" fmla="*/ 7546611 w 8183880"/>
              <a:gd name="connsiteY1" fmla="*/ 0 h 3823537"/>
              <a:gd name="connsiteX2" fmla="*/ 8183880 w 8183880"/>
              <a:gd name="connsiteY2" fmla="*/ 637269 h 3823537"/>
              <a:gd name="connsiteX3" fmla="*/ 8183880 w 8183880"/>
              <a:gd name="connsiteY3" fmla="*/ 3186268 h 3823537"/>
              <a:gd name="connsiteX4" fmla="*/ 7546611 w 8183880"/>
              <a:gd name="connsiteY4" fmla="*/ 3823537 h 3823537"/>
              <a:gd name="connsiteX5" fmla="*/ 0 w 8183880"/>
              <a:gd name="connsiteY5" fmla="*/ 3823537 h 3823537"/>
              <a:gd name="connsiteX6" fmla="*/ 0 w 8183880"/>
              <a:gd name="connsiteY6" fmla="*/ 0 h 3823537"/>
            </a:gdLst>
            <a:ahLst/>
            <a:cxnLst/>
            <a:rect l="l" t="t" r="r" b="b"/>
            <a:pathLst>
              <a:path w="8183880" h="3823537">
                <a:moveTo>
                  <a:pt x="0" y="0"/>
                </a:moveTo>
                <a:lnTo>
                  <a:pt x="7546611" y="0"/>
                </a:lnTo>
                <a:cubicBezTo>
                  <a:pt x="7898565" y="0"/>
                  <a:pt x="8183880" y="285315"/>
                  <a:pt x="8183880" y="637269"/>
                </a:cubicBezTo>
                <a:lnTo>
                  <a:pt x="8183880" y="3186268"/>
                </a:lnTo>
                <a:cubicBezTo>
                  <a:pt x="8183880" y="3538222"/>
                  <a:pt x="7898565" y="3823537"/>
                  <a:pt x="7546611" y="3823537"/>
                </a:cubicBezTo>
                <a:lnTo>
                  <a:pt x="0" y="3823537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660400" y="3268684"/>
            <a:ext cx="7226300" cy="181276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4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开发技术栈</a:t>
            </a: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660401" y="694766"/>
            <a:ext cx="3364752" cy="273423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9600" dirty="0">
                <a:ln w="12700">
                  <a:noFill/>
                </a:ln>
                <a:solidFill>
                  <a:srgbClr val="262626">
                    <a:alpha val="21000"/>
                  </a:srgbClr>
                </a:solidFill>
                <a:latin typeface="OPPOSans H"/>
                <a:ea typeface="OPPOSans H"/>
                <a:cs typeface="OPPOSans H"/>
              </a:rPr>
              <a:t>05</a:t>
            </a:r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EEF6B4E-6975-0DB8-947E-054813315F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3026" y="1144951"/>
            <a:ext cx="3910854" cy="387963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669935" y="2089312"/>
            <a:ext cx="3090735" cy="3160105"/>
          </a:xfrm>
          <a:custGeom>
            <a:avLst/>
            <a:gdLst>
              <a:gd name="connsiteX0" fmla="*/ 158383 w 3090735"/>
              <a:gd name="connsiteY0" fmla="*/ 0 h 3160105"/>
              <a:gd name="connsiteX1" fmla="*/ 591084 w 3090735"/>
              <a:gd name="connsiteY1" fmla="*/ 0 h 3160105"/>
              <a:gd name="connsiteX2" fmla="*/ 2280539 w 3090735"/>
              <a:gd name="connsiteY2" fmla="*/ 0 h 3160105"/>
              <a:gd name="connsiteX3" fmla="*/ 2713240 w 3090735"/>
              <a:gd name="connsiteY3" fmla="*/ 0 h 3160105"/>
              <a:gd name="connsiteX4" fmla="*/ 2859177 w 3090735"/>
              <a:gd name="connsiteY4" fmla="*/ 96734 h 3160105"/>
              <a:gd name="connsiteX5" fmla="*/ 2866554 w 3090735"/>
              <a:gd name="connsiteY5" fmla="*/ 120500 h 3160105"/>
              <a:gd name="connsiteX6" fmla="*/ 3090735 w 3090735"/>
              <a:gd name="connsiteY6" fmla="*/ 250525 h 3160105"/>
              <a:gd name="connsiteX7" fmla="*/ 2871623 w 3090735"/>
              <a:gd name="connsiteY7" fmla="*/ 377610 h 3160105"/>
              <a:gd name="connsiteX8" fmla="*/ 2871623 w 3090735"/>
              <a:gd name="connsiteY8" fmla="*/ 1421548 h 3160105"/>
              <a:gd name="connsiteX9" fmla="*/ 2871623 w 3090735"/>
              <a:gd name="connsiteY9" fmla="*/ 2418081 h 3160105"/>
              <a:gd name="connsiteX10" fmla="*/ 2871623 w 3090735"/>
              <a:gd name="connsiteY10" fmla="*/ 3001722 h 3160105"/>
              <a:gd name="connsiteX11" fmla="*/ 2713240 w 3090735"/>
              <a:gd name="connsiteY11" fmla="*/ 3160105 h 3160105"/>
              <a:gd name="connsiteX12" fmla="*/ 2280539 w 3090735"/>
              <a:gd name="connsiteY12" fmla="*/ 3160105 h 3160105"/>
              <a:gd name="connsiteX13" fmla="*/ 591084 w 3090735"/>
              <a:gd name="connsiteY13" fmla="*/ 3160105 h 3160105"/>
              <a:gd name="connsiteX14" fmla="*/ 158383 w 3090735"/>
              <a:gd name="connsiteY14" fmla="*/ 3160105 h 3160105"/>
              <a:gd name="connsiteX15" fmla="*/ 0 w 3090735"/>
              <a:gd name="connsiteY15" fmla="*/ 3001722 h 3160105"/>
              <a:gd name="connsiteX16" fmla="*/ 0 w 3090735"/>
              <a:gd name="connsiteY16" fmla="*/ 2418081 h 3160105"/>
              <a:gd name="connsiteX17" fmla="*/ 0 w 3090735"/>
              <a:gd name="connsiteY17" fmla="*/ 1421548 h 3160105"/>
              <a:gd name="connsiteX18" fmla="*/ 0 w 3090735"/>
              <a:gd name="connsiteY18" fmla="*/ 158384 h 3160105"/>
              <a:gd name="connsiteX19" fmla="*/ 158383 w 3090735"/>
              <a:gd name="connsiteY19" fmla="*/ 0 h 3160105"/>
            </a:gdLst>
            <a:ahLst/>
            <a:cxnLst/>
            <a:rect l="l" t="t" r="r" b="b"/>
            <a:pathLst>
              <a:path w="3090735" h="3160105">
                <a:moveTo>
                  <a:pt x="158383" y="0"/>
                </a:moveTo>
                <a:lnTo>
                  <a:pt x="591084" y="0"/>
                </a:lnTo>
                <a:lnTo>
                  <a:pt x="2280539" y="0"/>
                </a:lnTo>
                <a:lnTo>
                  <a:pt x="2713240" y="0"/>
                </a:lnTo>
                <a:cubicBezTo>
                  <a:pt x="2778844" y="0"/>
                  <a:pt x="2835133" y="39887"/>
                  <a:pt x="2859177" y="96734"/>
                </a:cubicBezTo>
                <a:lnTo>
                  <a:pt x="2866554" y="120500"/>
                </a:lnTo>
                <a:lnTo>
                  <a:pt x="3090735" y="250525"/>
                </a:lnTo>
                <a:lnTo>
                  <a:pt x="2871623" y="377610"/>
                </a:lnTo>
                <a:lnTo>
                  <a:pt x="2871623" y="1421548"/>
                </a:lnTo>
                <a:lnTo>
                  <a:pt x="2871623" y="2418081"/>
                </a:lnTo>
                <a:lnTo>
                  <a:pt x="2871623" y="3001722"/>
                </a:lnTo>
                <a:cubicBezTo>
                  <a:pt x="2871623" y="3089195"/>
                  <a:pt x="2800713" y="3160105"/>
                  <a:pt x="2713240" y="3160105"/>
                </a:cubicBezTo>
                <a:lnTo>
                  <a:pt x="2280539" y="3160105"/>
                </a:lnTo>
                <a:lnTo>
                  <a:pt x="591084" y="3160105"/>
                </a:lnTo>
                <a:lnTo>
                  <a:pt x="158383" y="3160105"/>
                </a:lnTo>
                <a:cubicBezTo>
                  <a:pt x="70911" y="3160105"/>
                  <a:pt x="0" y="3089195"/>
                  <a:pt x="0" y="3001722"/>
                </a:cubicBezTo>
                <a:lnTo>
                  <a:pt x="0" y="2418081"/>
                </a:lnTo>
                <a:lnTo>
                  <a:pt x="0" y="1421548"/>
                </a:lnTo>
                <a:lnTo>
                  <a:pt x="0" y="158384"/>
                </a:lnTo>
                <a:cubicBezTo>
                  <a:pt x="0" y="70911"/>
                  <a:pt x="70911" y="0"/>
                  <a:pt x="158383" y="0"/>
                </a:cubicBezTo>
                <a:close/>
              </a:path>
            </a:pathLst>
          </a:custGeom>
          <a:solidFill>
            <a:schemeClr val="bg1"/>
          </a:solidFill>
          <a:ln w="15875" cap="sq">
            <a:solidFill>
              <a:schemeClr val="accent3">
                <a:lumMod val="20000"/>
                <a:lumOff val="80000"/>
              </a:schemeClr>
            </a:solidFill>
          </a:ln>
          <a:effectLst/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4607491" y="1340104"/>
            <a:ext cx="2969372" cy="2969372"/>
          </a:xfrm>
          <a:prstGeom prst="ellipse">
            <a:avLst/>
          </a:prstGeom>
          <a:gradFill>
            <a:gsLst>
              <a:gs pos="88000">
                <a:schemeClr val="bg1"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28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5875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19858792">
            <a:off x="4302417" y="2559372"/>
            <a:ext cx="4118648" cy="938864"/>
          </a:xfrm>
          <a:prstGeom prst="ellipse">
            <a:avLst/>
          </a:prstGeom>
          <a:noFill/>
          <a:ln w="19050" cap="sq">
            <a:gradFill>
              <a:gsLst>
                <a:gs pos="0">
                  <a:schemeClr val="accent1"/>
                </a:gs>
                <a:gs pos="69000">
                  <a:schemeClr val="bg1">
                    <a:alpha val="100000"/>
                  </a:schemeClr>
                </a:gs>
              </a:gsLst>
              <a:lin ang="162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1611626">
            <a:off x="3693400" y="2835638"/>
            <a:ext cx="4599590" cy="909561"/>
          </a:xfrm>
          <a:prstGeom prst="ellipse">
            <a:avLst/>
          </a:prstGeom>
          <a:noFill/>
          <a:ln w="19050" cap="sq">
            <a:gradFill>
              <a:gsLst>
                <a:gs pos="0">
                  <a:schemeClr val="accent1"/>
                </a:gs>
                <a:gs pos="69000">
                  <a:schemeClr val="bg1">
                    <a:alpha val="100000"/>
                  </a:schemeClr>
                </a:gs>
              </a:gsLst>
              <a:lin ang="162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3808105" y="2238194"/>
            <a:ext cx="384330" cy="38433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7958855" y="1848294"/>
            <a:ext cx="377046" cy="377046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7338214" y="4147603"/>
            <a:ext cx="421266" cy="421266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3875102" y="2306481"/>
            <a:ext cx="247756" cy="247756"/>
          </a:xfrm>
          <a:custGeom>
            <a:avLst/>
            <a:gdLst>
              <a:gd name="connsiteX0" fmla="*/ 457070 w 720001"/>
              <a:gd name="connsiteY0" fmla="*/ 57166 h 720001"/>
              <a:gd name="connsiteX1" fmla="*/ 457070 w 720001"/>
              <a:gd name="connsiteY1" fmla="*/ 263017 h 720001"/>
              <a:gd name="connsiteX2" fmla="*/ 662921 w 720001"/>
              <a:gd name="connsiteY2" fmla="*/ 263017 h 720001"/>
              <a:gd name="connsiteX3" fmla="*/ 647393 w 720001"/>
              <a:gd name="connsiteY3" fmla="*/ 212704 h 720001"/>
              <a:gd name="connsiteX4" fmla="*/ 591008 w 720001"/>
              <a:gd name="connsiteY4" fmla="*/ 129080 h 720001"/>
              <a:gd name="connsiteX5" fmla="*/ 507383 w 720001"/>
              <a:gd name="connsiteY5" fmla="*/ 72694 h 720001"/>
              <a:gd name="connsiteX6" fmla="*/ 457070 w 720001"/>
              <a:gd name="connsiteY6" fmla="*/ 57166 h 720001"/>
              <a:gd name="connsiteX7" fmla="*/ 405022 w 720001"/>
              <a:gd name="connsiteY7" fmla="*/ 0 h 720001"/>
              <a:gd name="connsiteX8" fmla="*/ 720001 w 720001"/>
              <a:gd name="connsiteY8" fmla="*/ 314979 h 720001"/>
              <a:gd name="connsiteX9" fmla="*/ 405022 w 720001"/>
              <a:gd name="connsiteY9" fmla="*/ 314979 h 720001"/>
              <a:gd name="connsiteX10" fmla="*/ 360000 w 720001"/>
              <a:gd name="connsiteY10" fmla="*/ 0 h 720001"/>
              <a:gd name="connsiteX11" fmla="*/ 360000 w 720001"/>
              <a:gd name="connsiteY11" fmla="*/ 360000 h 720001"/>
              <a:gd name="connsiteX12" fmla="*/ 720000 w 720001"/>
              <a:gd name="connsiteY12" fmla="*/ 360000 h 720001"/>
              <a:gd name="connsiteX13" fmla="*/ 360000 w 720001"/>
              <a:gd name="connsiteY13" fmla="*/ 720001 h 720001"/>
              <a:gd name="connsiteX14" fmla="*/ 0 w 720001"/>
              <a:gd name="connsiteY14" fmla="*/ 360000 h 720001"/>
              <a:gd name="connsiteX15" fmla="*/ 360000 w 720001"/>
              <a:gd name="connsiteY15" fmla="*/ 0 h 720001"/>
            </a:gdLst>
            <a:ahLst/>
            <a:cxnLst/>
            <a:rect l="l" t="t" r="r" b="b"/>
            <a:pathLst>
              <a:path w="720001" h="720001">
                <a:moveTo>
                  <a:pt x="457070" y="57166"/>
                </a:moveTo>
                <a:lnTo>
                  <a:pt x="457070" y="263017"/>
                </a:lnTo>
                <a:lnTo>
                  <a:pt x="662921" y="263017"/>
                </a:lnTo>
                <a:cubicBezTo>
                  <a:pt x="659451" y="245755"/>
                  <a:pt x="654246" y="229012"/>
                  <a:pt x="647393" y="212704"/>
                </a:cubicBezTo>
                <a:cubicBezTo>
                  <a:pt x="634121" y="181388"/>
                  <a:pt x="615210" y="153282"/>
                  <a:pt x="591008" y="129080"/>
                </a:cubicBezTo>
                <a:cubicBezTo>
                  <a:pt x="566806" y="104878"/>
                  <a:pt x="538699" y="85967"/>
                  <a:pt x="507383" y="72694"/>
                </a:cubicBezTo>
                <a:cubicBezTo>
                  <a:pt x="491075" y="65755"/>
                  <a:pt x="474246" y="60637"/>
                  <a:pt x="457070" y="57166"/>
                </a:cubicBezTo>
                <a:close/>
                <a:moveTo>
                  <a:pt x="405022" y="0"/>
                </a:moveTo>
                <a:cubicBezTo>
                  <a:pt x="578950" y="0"/>
                  <a:pt x="720001" y="141051"/>
                  <a:pt x="720001" y="314979"/>
                </a:cubicBezTo>
                <a:lnTo>
                  <a:pt x="405022" y="314979"/>
                </a:lnTo>
                <a:close/>
                <a:moveTo>
                  <a:pt x="360000" y="0"/>
                </a:moveTo>
                <a:lnTo>
                  <a:pt x="360000" y="360000"/>
                </a:lnTo>
                <a:lnTo>
                  <a:pt x="720000" y="360000"/>
                </a:lnTo>
                <a:cubicBezTo>
                  <a:pt x="720000" y="558825"/>
                  <a:pt x="558824" y="720001"/>
                  <a:pt x="360000" y="720001"/>
                </a:cubicBezTo>
                <a:cubicBezTo>
                  <a:pt x="161176" y="720001"/>
                  <a:pt x="0" y="558825"/>
                  <a:pt x="0" y="360000"/>
                </a:cubicBezTo>
                <a:cubicBezTo>
                  <a:pt x="0" y="161176"/>
                  <a:pt x="161176" y="0"/>
                  <a:pt x="360000" y="0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4863402" y="4628549"/>
            <a:ext cx="5182775" cy="1519899"/>
          </a:xfrm>
          <a:custGeom>
            <a:avLst/>
            <a:gdLst>
              <a:gd name="connsiteX0" fmla="*/ 2677255 w 5182775"/>
              <a:gd name="connsiteY0" fmla="*/ 0 h 1519899"/>
              <a:gd name="connsiteX1" fmla="*/ 2798560 w 5182775"/>
              <a:gd name="connsiteY1" fmla="*/ 223857 h 1519899"/>
              <a:gd name="connsiteX2" fmla="*/ 3219395 w 5182775"/>
              <a:gd name="connsiteY2" fmla="*/ 223857 h 1519899"/>
              <a:gd name="connsiteX3" fmla="*/ 4575981 w 5182775"/>
              <a:gd name="connsiteY3" fmla="*/ 223857 h 1519899"/>
              <a:gd name="connsiteX4" fmla="*/ 5104140 w 5182775"/>
              <a:gd name="connsiteY4" fmla="*/ 223857 h 1519899"/>
              <a:gd name="connsiteX5" fmla="*/ 5182775 w 5182775"/>
              <a:gd name="connsiteY5" fmla="*/ 308022 h 1519899"/>
              <a:gd name="connsiteX6" fmla="*/ 5182775 w 5182775"/>
              <a:gd name="connsiteY6" fmla="*/ 1435734 h 1519899"/>
              <a:gd name="connsiteX7" fmla="*/ 5104140 w 5182775"/>
              <a:gd name="connsiteY7" fmla="*/ 1519899 h 1519899"/>
              <a:gd name="connsiteX8" fmla="*/ 4575981 w 5182775"/>
              <a:gd name="connsiteY8" fmla="*/ 1519899 h 1519899"/>
              <a:gd name="connsiteX9" fmla="*/ 3219395 w 5182775"/>
              <a:gd name="connsiteY9" fmla="*/ 1519899 h 1519899"/>
              <a:gd name="connsiteX10" fmla="*/ 1963380 w 5182775"/>
              <a:gd name="connsiteY10" fmla="*/ 1519899 h 1519899"/>
              <a:gd name="connsiteX11" fmla="*/ 453860 w 5182775"/>
              <a:gd name="connsiteY11" fmla="*/ 1519899 h 1519899"/>
              <a:gd name="connsiteX12" fmla="*/ 78635 w 5182775"/>
              <a:gd name="connsiteY12" fmla="*/ 1519899 h 1519899"/>
              <a:gd name="connsiteX13" fmla="*/ 0 w 5182775"/>
              <a:gd name="connsiteY13" fmla="*/ 1435734 h 1519899"/>
              <a:gd name="connsiteX14" fmla="*/ 0 w 5182775"/>
              <a:gd name="connsiteY14" fmla="*/ 308022 h 1519899"/>
              <a:gd name="connsiteX15" fmla="*/ 78635 w 5182775"/>
              <a:gd name="connsiteY15" fmla="*/ 223857 h 1519899"/>
              <a:gd name="connsiteX16" fmla="*/ 453860 w 5182775"/>
              <a:gd name="connsiteY16" fmla="*/ 223857 h 1519899"/>
              <a:gd name="connsiteX17" fmla="*/ 1963380 w 5182775"/>
              <a:gd name="connsiteY17" fmla="*/ 223857 h 1519899"/>
              <a:gd name="connsiteX18" fmla="*/ 2555949 w 5182775"/>
              <a:gd name="connsiteY18" fmla="*/ 223857 h 1519899"/>
            </a:gdLst>
            <a:ahLst/>
            <a:cxnLst/>
            <a:rect l="l" t="t" r="r" b="b"/>
            <a:pathLst>
              <a:path w="5182775" h="1519899">
                <a:moveTo>
                  <a:pt x="2677255" y="0"/>
                </a:moveTo>
                <a:lnTo>
                  <a:pt x="2798560" y="223857"/>
                </a:lnTo>
                <a:lnTo>
                  <a:pt x="3219395" y="223857"/>
                </a:lnTo>
                <a:lnTo>
                  <a:pt x="4575981" y="223857"/>
                </a:lnTo>
                <a:lnTo>
                  <a:pt x="5104140" y="223857"/>
                </a:lnTo>
                <a:cubicBezTo>
                  <a:pt x="5147569" y="223857"/>
                  <a:pt x="5182775" y="261539"/>
                  <a:pt x="5182775" y="308022"/>
                </a:cubicBezTo>
                <a:lnTo>
                  <a:pt x="5182775" y="1435734"/>
                </a:lnTo>
                <a:cubicBezTo>
                  <a:pt x="5182775" y="1482217"/>
                  <a:pt x="5147569" y="1519899"/>
                  <a:pt x="5104140" y="1519899"/>
                </a:cubicBezTo>
                <a:lnTo>
                  <a:pt x="4575981" y="1519899"/>
                </a:lnTo>
                <a:lnTo>
                  <a:pt x="3219395" y="1519899"/>
                </a:lnTo>
                <a:lnTo>
                  <a:pt x="1963380" y="1519899"/>
                </a:lnTo>
                <a:lnTo>
                  <a:pt x="453860" y="1519899"/>
                </a:lnTo>
                <a:lnTo>
                  <a:pt x="78635" y="1519899"/>
                </a:lnTo>
                <a:cubicBezTo>
                  <a:pt x="35206" y="1519899"/>
                  <a:pt x="0" y="1482217"/>
                  <a:pt x="0" y="1435734"/>
                </a:cubicBezTo>
                <a:lnTo>
                  <a:pt x="0" y="308022"/>
                </a:lnTo>
                <a:cubicBezTo>
                  <a:pt x="0" y="261539"/>
                  <a:pt x="35206" y="223857"/>
                  <a:pt x="78635" y="223857"/>
                </a:cubicBezTo>
                <a:lnTo>
                  <a:pt x="453860" y="223857"/>
                </a:lnTo>
                <a:lnTo>
                  <a:pt x="1963380" y="223857"/>
                </a:lnTo>
                <a:lnTo>
                  <a:pt x="2555949" y="223857"/>
                </a:lnTo>
                <a:close/>
              </a:path>
            </a:pathLst>
          </a:custGeom>
          <a:solidFill>
            <a:schemeClr val="bg1"/>
          </a:solidFill>
          <a:ln w="15875" cap="sq">
            <a:solidFill>
              <a:schemeClr val="accent3">
                <a:lumMod val="20000"/>
                <a:lumOff val="80000"/>
              </a:schemeClr>
            </a:solidFill>
          </a:ln>
          <a:effectLst/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7410862" y="4214754"/>
            <a:ext cx="275970" cy="286964"/>
          </a:xfrm>
          <a:custGeom>
            <a:avLst/>
            <a:gdLst>
              <a:gd name="connsiteX0" fmla="*/ 198153 w 692417"/>
              <a:gd name="connsiteY0" fmla="*/ 663680 h 720001"/>
              <a:gd name="connsiteX1" fmla="*/ 239787 w 692417"/>
              <a:gd name="connsiteY1" fmla="*/ 663680 h 720001"/>
              <a:gd name="connsiteX2" fmla="*/ 295235 w 692417"/>
              <a:gd name="connsiteY2" fmla="*/ 663680 h 720001"/>
              <a:gd name="connsiteX3" fmla="*/ 397182 w 692417"/>
              <a:gd name="connsiteY3" fmla="*/ 663680 h 720001"/>
              <a:gd name="connsiteX4" fmla="*/ 452630 w 692417"/>
              <a:gd name="connsiteY4" fmla="*/ 663680 h 720001"/>
              <a:gd name="connsiteX5" fmla="*/ 494264 w 692417"/>
              <a:gd name="connsiteY5" fmla="*/ 663680 h 720001"/>
              <a:gd name="connsiteX6" fmla="*/ 522425 w 692417"/>
              <a:gd name="connsiteY6" fmla="*/ 691841 h 720001"/>
              <a:gd name="connsiteX7" fmla="*/ 494264 w 692417"/>
              <a:gd name="connsiteY7" fmla="*/ 720001 h 720001"/>
              <a:gd name="connsiteX8" fmla="*/ 452630 w 692417"/>
              <a:gd name="connsiteY8" fmla="*/ 720001 h 720001"/>
              <a:gd name="connsiteX9" fmla="*/ 397182 w 692417"/>
              <a:gd name="connsiteY9" fmla="*/ 720001 h 720001"/>
              <a:gd name="connsiteX10" fmla="*/ 295235 w 692417"/>
              <a:gd name="connsiteY10" fmla="*/ 720001 h 720001"/>
              <a:gd name="connsiteX11" fmla="*/ 239787 w 692417"/>
              <a:gd name="connsiteY11" fmla="*/ 720001 h 720001"/>
              <a:gd name="connsiteX12" fmla="*/ 198153 w 692417"/>
              <a:gd name="connsiteY12" fmla="*/ 720001 h 720001"/>
              <a:gd name="connsiteX13" fmla="*/ 169992 w 692417"/>
              <a:gd name="connsiteY13" fmla="*/ 691841 h 720001"/>
              <a:gd name="connsiteX14" fmla="*/ 198153 w 692417"/>
              <a:gd name="connsiteY14" fmla="*/ 663680 h 720001"/>
              <a:gd name="connsiteX15" fmla="*/ 154400 w 692417"/>
              <a:gd name="connsiteY15" fmla="*/ 572143 h 720001"/>
              <a:gd name="connsiteX16" fmla="*/ 154241 w 692417"/>
              <a:gd name="connsiteY16" fmla="*/ 572597 h 720001"/>
              <a:gd name="connsiteX17" fmla="*/ 160423 w 692417"/>
              <a:gd name="connsiteY17" fmla="*/ 572597 h 720001"/>
              <a:gd name="connsiteX18" fmla="*/ 346215 w 692417"/>
              <a:gd name="connsiteY18" fmla="*/ 0 h 720001"/>
              <a:gd name="connsiteX19" fmla="*/ 456041 w 692417"/>
              <a:gd name="connsiteY19" fmla="*/ 22341 h 720001"/>
              <a:gd name="connsiteX20" fmla="*/ 545873 w 692417"/>
              <a:gd name="connsiteY20" fmla="*/ 82980 h 720001"/>
              <a:gd name="connsiteX21" fmla="*/ 606513 w 692417"/>
              <a:gd name="connsiteY21" fmla="*/ 172812 h 720001"/>
              <a:gd name="connsiteX22" fmla="*/ 628853 w 692417"/>
              <a:gd name="connsiteY22" fmla="*/ 282638 h 720001"/>
              <a:gd name="connsiteX23" fmla="*/ 628853 w 692417"/>
              <a:gd name="connsiteY23" fmla="*/ 493091 h 720001"/>
              <a:gd name="connsiteX24" fmla="*/ 687990 w 692417"/>
              <a:gd name="connsiteY24" fmla="*/ 585551 h 720001"/>
              <a:gd name="connsiteX25" fmla="*/ 688929 w 692417"/>
              <a:gd name="connsiteY25" fmla="*/ 614275 h 720001"/>
              <a:gd name="connsiteX26" fmla="*/ 664336 w 692417"/>
              <a:gd name="connsiteY26" fmla="*/ 628918 h 720001"/>
              <a:gd name="connsiteX27" fmla="*/ 28189 w 692417"/>
              <a:gd name="connsiteY27" fmla="*/ 628918 h 720001"/>
              <a:gd name="connsiteX28" fmla="*/ 3596 w 692417"/>
              <a:gd name="connsiteY28" fmla="*/ 614462 h 720001"/>
              <a:gd name="connsiteX29" fmla="*/ 4159 w 692417"/>
              <a:gd name="connsiteY29" fmla="*/ 585927 h 720001"/>
              <a:gd name="connsiteX30" fmla="*/ 63578 w 692417"/>
              <a:gd name="connsiteY30" fmla="*/ 489336 h 720001"/>
              <a:gd name="connsiteX31" fmla="*/ 63578 w 692417"/>
              <a:gd name="connsiteY31" fmla="*/ 282638 h 720001"/>
              <a:gd name="connsiteX32" fmla="*/ 85919 w 692417"/>
              <a:gd name="connsiteY32" fmla="*/ 172812 h 720001"/>
              <a:gd name="connsiteX33" fmla="*/ 146558 w 692417"/>
              <a:gd name="connsiteY33" fmla="*/ 82980 h 720001"/>
              <a:gd name="connsiteX34" fmla="*/ 236389 w 692417"/>
              <a:gd name="connsiteY34" fmla="*/ 22341 h 720001"/>
              <a:gd name="connsiteX35" fmla="*/ 346215 w 692417"/>
              <a:gd name="connsiteY35" fmla="*/ 0 h 720001"/>
            </a:gdLst>
            <a:ahLst/>
            <a:cxnLst/>
            <a:rect l="l" t="t" r="r" b="b"/>
            <a:pathLst>
              <a:path w="692417" h="720001">
                <a:moveTo>
                  <a:pt x="198153" y="663680"/>
                </a:moveTo>
                <a:lnTo>
                  <a:pt x="239787" y="663680"/>
                </a:lnTo>
                <a:lnTo>
                  <a:pt x="295235" y="663680"/>
                </a:lnTo>
                <a:lnTo>
                  <a:pt x="397182" y="663680"/>
                </a:lnTo>
                <a:lnTo>
                  <a:pt x="452630" y="663680"/>
                </a:lnTo>
                <a:lnTo>
                  <a:pt x="494264" y="663680"/>
                </a:lnTo>
                <a:cubicBezTo>
                  <a:pt x="509847" y="663680"/>
                  <a:pt x="522425" y="676259"/>
                  <a:pt x="522425" y="691841"/>
                </a:cubicBezTo>
                <a:cubicBezTo>
                  <a:pt x="522425" y="707423"/>
                  <a:pt x="509753" y="720001"/>
                  <a:pt x="494264" y="720001"/>
                </a:cubicBezTo>
                <a:lnTo>
                  <a:pt x="452630" y="720001"/>
                </a:lnTo>
                <a:lnTo>
                  <a:pt x="397182" y="720001"/>
                </a:lnTo>
                <a:lnTo>
                  <a:pt x="295235" y="720001"/>
                </a:lnTo>
                <a:lnTo>
                  <a:pt x="239787" y="720001"/>
                </a:lnTo>
                <a:lnTo>
                  <a:pt x="198153" y="720001"/>
                </a:lnTo>
                <a:cubicBezTo>
                  <a:pt x="182571" y="720001"/>
                  <a:pt x="169992" y="707423"/>
                  <a:pt x="169992" y="691841"/>
                </a:cubicBezTo>
                <a:cubicBezTo>
                  <a:pt x="169992" y="676259"/>
                  <a:pt x="182571" y="663680"/>
                  <a:pt x="198153" y="663680"/>
                </a:cubicBezTo>
                <a:close/>
                <a:moveTo>
                  <a:pt x="154400" y="572143"/>
                </a:moveTo>
                <a:lnTo>
                  <a:pt x="154241" y="572597"/>
                </a:lnTo>
                <a:lnTo>
                  <a:pt x="160423" y="572597"/>
                </a:lnTo>
                <a:close/>
                <a:moveTo>
                  <a:pt x="346215" y="0"/>
                </a:moveTo>
                <a:cubicBezTo>
                  <a:pt x="384232" y="0"/>
                  <a:pt x="421122" y="7510"/>
                  <a:pt x="456041" y="22341"/>
                </a:cubicBezTo>
                <a:cubicBezTo>
                  <a:pt x="489646" y="36609"/>
                  <a:pt x="519872" y="57072"/>
                  <a:pt x="545873" y="82980"/>
                </a:cubicBezTo>
                <a:cubicBezTo>
                  <a:pt x="571875" y="108981"/>
                  <a:pt x="592245" y="139207"/>
                  <a:pt x="606513" y="172812"/>
                </a:cubicBezTo>
                <a:cubicBezTo>
                  <a:pt x="621344" y="207637"/>
                  <a:pt x="628853" y="244621"/>
                  <a:pt x="628853" y="282638"/>
                </a:cubicBezTo>
                <a:lnTo>
                  <a:pt x="628853" y="493091"/>
                </a:lnTo>
                <a:lnTo>
                  <a:pt x="687990" y="585551"/>
                </a:lnTo>
                <a:cubicBezTo>
                  <a:pt x="693528" y="594187"/>
                  <a:pt x="693904" y="605263"/>
                  <a:pt x="688929" y="614275"/>
                </a:cubicBezTo>
                <a:cubicBezTo>
                  <a:pt x="684048" y="623286"/>
                  <a:pt x="674567" y="628918"/>
                  <a:pt x="664336" y="628918"/>
                </a:cubicBezTo>
                <a:lnTo>
                  <a:pt x="28189" y="628918"/>
                </a:lnTo>
                <a:cubicBezTo>
                  <a:pt x="17958" y="628918"/>
                  <a:pt x="8571" y="623380"/>
                  <a:pt x="3596" y="614462"/>
                </a:cubicBezTo>
                <a:cubicBezTo>
                  <a:pt x="-1380" y="605545"/>
                  <a:pt x="-1192" y="594656"/>
                  <a:pt x="4159" y="585927"/>
                </a:cubicBezTo>
                <a:lnTo>
                  <a:pt x="63578" y="489336"/>
                </a:lnTo>
                <a:lnTo>
                  <a:pt x="63578" y="282638"/>
                </a:lnTo>
                <a:cubicBezTo>
                  <a:pt x="63578" y="244621"/>
                  <a:pt x="71087" y="207731"/>
                  <a:pt x="85919" y="172812"/>
                </a:cubicBezTo>
                <a:cubicBezTo>
                  <a:pt x="100186" y="139207"/>
                  <a:pt x="120650" y="108981"/>
                  <a:pt x="146558" y="82980"/>
                </a:cubicBezTo>
                <a:cubicBezTo>
                  <a:pt x="172465" y="56978"/>
                  <a:pt x="202785" y="36609"/>
                  <a:pt x="236389" y="22341"/>
                </a:cubicBezTo>
                <a:cubicBezTo>
                  <a:pt x="271214" y="7510"/>
                  <a:pt x="308199" y="0"/>
                  <a:pt x="346215" y="0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8373160" y="1112729"/>
            <a:ext cx="3214593" cy="3083144"/>
          </a:xfrm>
          <a:custGeom>
            <a:avLst/>
            <a:gdLst>
              <a:gd name="connsiteX0" fmla="*/ 418153 w 3214593"/>
              <a:gd name="connsiteY0" fmla="*/ 0 h 3083144"/>
              <a:gd name="connsiteX1" fmla="*/ 3057058 w 3214593"/>
              <a:gd name="connsiteY1" fmla="*/ 0 h 3083144"/>
              <a:gd name="connsiteX2" fmla="*/ 3214593 w 3214593"/>
              <a:gd name="connsiteY2" fmla="*/ 157535 h 3083144"/>
              <a:gd name="connsiteX3" fmla="*/ 3214593 w 3214593"/>
              <a:gd name="connsiteY3" fmla="*/ 814825 h 3083144"/>
              <a:gd name="connsiteX4" fmla="*/ 3214593 w 3214593"/>
              <a:gd name="connsiteY4" fmla="*/ 2268319 h 3083144"/>
              <a:gd name="connsiteX5" fmla="*/ 3214593 w 3214593"/>
              <a:gd name="connsiteY5" fmla="*/ 2925609 h 3083144"/>
              <a:gd name="connsiteX6" fmla="*/ 3057058 w 3214593"/>
              <a:gd name="connsiteY6" fmla="*/ 3083144 h 3083144"/>
              <a:gd name="connsiteX7" fmla="*/ 418153 w 3214593"/>
              <a:gd name="connsiteY7" fmla="*/ 3083144 h 3083144"/>
              <a:gd name="connsiteX8" fmla="*/ 272998 w 3214593"/>
              <a:gd name="connsiteY8" fmla="*/ 2986929 h 3083144"/>
              <a:gd name="connsiteX9" fmla="*/ 262840 w 3214593"/>
              <a:gd name="connsiteY9" fmla="*/ 2936615 h 3083144"/>
              <a:gd name="connsiteX10" fmla="*/ 262840 w 3214593"/>
              <a:gd name="connsiteY10" fmla="*/ 2279325 h 3083144"/>
              <a:gd name="connsiteX11" fmla="*/ 260618 w 3214593"/>
              <a:gd name="connsiteY11" fmla="*/ 2268319 h 3083144"/>
              <a:gd name="connsiteX12" fmla="*/ 260618 w 3214593"/>
              <a:gd name="connsiteY12" fmla="*/ 1127897 h 3083144"/>
              <a:gd name="connsiteX13" fmla="*/ 0 w 3214593"/>
              <a:gd name="connsiteY13" fmla="*/ 976738 h 3083144"/>
              <a:gd name="connsiteX14" fmla="*/ 260618 w 3214593"/>
              <a:gd name="connsiteY14" fmla="*/ 825580 h 3083144"/>
              <a:gd name="connsiteX15" fmla="*/ 260618 w 3214593"/>
              <a:gd name="connsiteY15" fmla="*/ 157535 h 3083144"/>
              <a:gd name="connsiteX16" fmla="*/ 418153 w 3214593"/>
              <a:gd name="connsiteY16" fmla="*/ 0 h 3083144"/>
            </a:gdLst>
            <a:ahLst/>
            <a:cxnLst/>
            <a:rect l="l" t="t" r="r" b="b"/>
            <a:pathLst>
              <a:path w="3214593" h="3083144">
                <a:moveTo>
                  <a:pt x="418153" y="0"/>
                </a:moveTo>
                <a:lnTo>
                  <a:pt x="3057058" y="0"/>
                </a:lnTo>
                <a:cubicBezTo>
                  <a:pt x="3144062" y="0"/>
                  <a:pt x="3214593" y="70531"/>
                  <a:pt x="3214593" y="157535"/>
                </a:cubicBezTo>
                <a:lnTo>
                  <a:pt x="3214593" y="814825"/>
                </a:lnTo>
                <a:lnTo>
                  <a:pt x="3214593" y="2268319"/>
                </a:lnTo>
                <a:lnTo>
                  <a:pt x="3214593" y="2925609"/>
                </a:lnTo>
                <a:cubicBezTo>
                  <a:pt x="3214593" y="3012613"/>
                  <a:pt x="3144062" y="3083144"/>
                  <a:pt x="3057058" y="3083144"/>
                </a:cubicBezTo>
                <a:lnTo>
                  <a:pt x="418153" y="3083144"/>
                </a:lnTo>
                <a:cubicBezTo>
                  <a:pt x="352900" y="3083144"/>
                  <a:pt x="296913" y="3043471"/>
                  <a:pt x="272998" y="2986929"/>
                </a:cubicBezTo>
                <a:lnTo>
                  <a:pt x="262840" y="2936615"/>
                </a:lnTo>
                <a:lnTo>
                  <a:pt x="262840" y="2279325"/>
                </a:lnTo>
                <a:lnTo>
                  <a:pt x="260618" y="2268319"/>
                </a:lnTo>
                <a:lnTo>
                  <a:pt x="260618" y="1127897"/>
                </a:lnTo>
                <a:lnTo>
                  <a:pt x="0" y="976738"/>
                </a:lnTo>
                <a:lnTo>
                  <a:pt x="260618" y="825580"/>
                </a:lnTo>
                <a:lnTo>
                  <a:pt x="260618" y="157535"/>
                </a:lnTo>
                <a:cubicBezTo>
                  <a:pt x="260618" y="70531"/>
                  <a:pt x="331149" y="0"/>
                  <a:pt x="418153" y="0"/>
                </a:cubicBezTo>
                <a:close/>
              </a:path>
            </a:pathLst>
          </a:custGeom>
          <a:solidFill>
            <a:schemeClr val="bg1"/>
          </a:solidFill>
          <a:ln w="15875" cap="sq">
            <a:solidFill>
              <a:schemeClr val="accent3">
                <a:lumMod val="20000"/>
                <a:lumOff val="80000"/>
              </a:schemeClr>
            </a:solidFill>
          </a:ln>
          <a:effectLst/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8031871" y="1932097"/>
            <a:ext cx="231016" cy="209442"/>
          </a:xfrm>
          <a:custGeom>
            <a:avLst/>
            <a:gdLst>
              <a:gd name="connsiteX0" fmla="*/ 31770 w 794163"/>
              <a:gd name="connsiteY0" fmla="*/ 656460 h 720001"/>
              <a:gd name="connsiteX1" fmla="*/ 762297 w 794163"/>
              <a:gd name="connsiteY1" fmla="*/ 656460 h 720001"/>
              <a:gd name="connsiteX2" fmla="*/ 794163 w 794163"/>
              <a:gd name="connsiteY2" fmla="*/ 688230 h 720001"/>
              <a:gd name="connsiteX3" fmla="*/ 762392 w 794163"/>
              <a:gd name="connsiteY3" fmla="*/ 720001 h 720001"/>
              <a:gd name="connsiteX4" fmla="*/ 31770 w 794163"/>
              <a:gd name="connsiteY4" fmla="*/ 720001 h 720001"/>
              <a:gd name="connsiteX5" fmla="*/ 0 w 794163"/>
              <a:gd name="connsiteY5" fmla="*/ 688230 h 720001"/>
              <a:gd name="connsiteX6" fmla="*/ 31770 w 794163"/>
              <a:gd name="connsiteY6" fmla="*/ 656460 h 720001"/>
              <a:gd name="connsiteX7" fmla="*/ 613493 w 794163"/>
              <a:gd name="connsiteY7" fmla="*/ 317608 h 720001"/>
              <a:gd name="connsiteX8" fmla="*/ 710048 w 794163"/>
              <a:gd name="connsiteY8" fmla="*/ 317608 h 720001"/>
              <a:gd name="connsiteX9" fmla="*/ 767655 w 794163"/>
              <a:gd name="connsiteY9" fmla="*/ 375216 h 720001"/>
              <a:gd name="connsiteX10" fmla="*/ 767655 w 794163"/>
              <a:gd name="connsiteY10" fmla="*/ 524689 h 720001"/>
              <a:gd name="connsiteX11" fmla="*/ 710048 w 794163"/>
              <a:gd name="connsiteY11" fmla="*/ 582297 h 720001"/>
              <a:gd name="connsiteX12" fmla="*/ 613493 w 794163"/>
              <a:gd name="connsiteY12" fmla="*/ 582297 h 720001"/>
              <a:gd name="connsiteX13" fmla="*/ 555885 w 794163"/>
              <a:gd name="connsiteY13" fmla="*/ 524689 h 720001"/>
              <a:gd name="connsiteX14" fmla="*/ 555885 w 794163"/>
              <a:gd name="connsiteY14" fmla="*/ 375216 h 720001"/>
              <a:gd name="connsiteX15" fmla="*/ 613493 w 794163"/>
              <a:gd name="connsiteY15" fmla="*/ 317608 h 720001"/>
              <a:gd name="connsiteX16" fmla="*/ 84019 w 794163"/>
              <a:gd name="connsiteY16" fmla="*/ 211770 h 720001"/>
              <a:gd name="connsiteX17" fmla="*/ 180574 w 794163"/>
              <a:gd name="connsiteY17" fmla="*/ 211770 h 720001"/>
              <a:gd name="connsiteX18" fmla="*/ 238182 w 794163"/>
              <a:gd name="connsiteY18" fmla="*/ 269282 h 720001"/>
              <a:gd name="connsiteX19" fmla="*/ 238182 w 794163"/>
              <a:gd name="connsiteY19" fmla="*/ 524785 h 720001"/>
              <a:gd name="connsiteX20" fmla="*/ 180574 w 794163"/>
              <a:gd name="connsiteY20" fmla="*/ 582393 h 720001"/>
              <a:gd name="connsiteX21" fmla="*/ 84019 w 794163"/>
              <a:gd name="connsiteY21" fmla="*/ 582393 h 720001"/>
              <a:gd name="connsiteX22" fmla="*/ 26411 w 794163"/>
              <a:gd name="connsiteY22" fmla="*/ 524785 h 720001"/>
              <a:gd name="connsiteX23" fmla="*/ 26411 w 794163"/>
              <a:gd name="connsiteY23" fmla="*/ 269378 h 720001"/>
              <a:gd name="connsiteX24" fmla="*/ 84019 w 794163"/>
              <a:gd name="connsiteY24" fmla="*/ 211770 h 720001"/>
              <a:gd name="connsiteX25" fmla="*/ 348708 w 794163"/>
              <a:gd name="connsiteY25" fmla="*/ 0 h 720001"/>
              <a:gd name="connsiteX26" fmla="*/ 445359 w 794163"/>
              <a:gd name="connsiteY26" fmla="*/ 0 h 720001"/>
              <a:gd name="connsiteX27" fmla="*/ 502871 w 794163"/>
              <a:gd name="connsiteY27" fmla="*/ 57607 h 720001"/>
              <a:gd name="connsiteX28" fmla="*/ 502871 w 794163"/>
              <a:gd name="connsiteY28" fmla="*/ 524785 h 720001"/>
              <a:gd name="connsiteX29" fmla="*/ 445263 w 794163"/>
              <a:gd name="connsiteY29" fmla="*/ 582393 h 720001"/>
              <a:gd name="connsiteX30" fmla="*/ 348708 w 794163"/>
              <a:gd name="connsiteY30" fmla="*/ 582393 h 720001"/>
              <a:gd name="connsiteX31" fmla="*/ 291100 w 794163"/>
              <a:gd name="connsiteY31" fmla="*/ 524785 h 720001"/>
              <a:gd name="connsiteX32" fmla="*/ 291100 w 794163"/>
              <a:gd name="connsiteY32" fmla="*/ 57607 h 720001"/>
              <a:gd name="connsiteX33" fmla="*/ 348708 w 794163"/>
              <a:gd name="connsiteY33" fmla="*/ 0 h 720001"/>
            </a:gdLst>
            <a:ahLst/>
            <a:cxnLst/>
            <a:rect l="l" t="t" r="r" b="b"/>
            <a:pathLst>
              <a:path w="794163" h="720001">
                <a:moveTo>
                  <a:pt x="31770" y="656460"/>
                </a:moveTo>
                <a:lnTo>
                  <a:pt x="762297" y="656460"/>
                </a:lnTo>
                <a:cubicBezTo>
                  <a:pt x="779904" y="656460"/>
                  <a:pt x="794067" y="670622"/>
                  <a:pt x="794163" y="688230"/>
                </a:cubicBezTo>
                <a:cubicBezTo>
                  <a:pt x="794163" y="705742"/>
                  <a:pt x="779904" y="720001"/>
                  <a:pt x="762392" y="720001"/>
                </a:cubicBezTo>
                <a:lnTo>
                  <a:pt x="31770" y="720001"/>
                </a:lnTo>
                <a:cubicBezTo>
                  <a:pt x="14258" y="720001"/>
                  <a:pt x="0" y="705742"/>
                  <a:pt x="0" y="688230"/>
                </a:cubicBezTo>
                <a:cubicBezTo>
                  <a:pt x="0" y="670718"/>
                  <a:pt x="14258" y="656460"/>
                  <a:pt x="31770" y="656460"/>
                </a:cubicBezTo>
                <a:close/>
                <a:moveTo>
                  <a:pt x="613493" y="317608"/>
                </a:moveTo>
                <a:lnTo>
                  <a:pt x="710048" y="317608"/>
                </a:lnTo>
                <a:cubicBezTo>
                  <a:pt x="741818" y="317608"/>
                  <a:pt x="767655" y="343445"/>
                  <a:pt x="767655" y="375216"/>
                </a:cubicBezTo>
                <a:lnTo>
                  <a:pt x="767655" y="524689"/>
                </a:lnTo>
                <a:cubicBezTo>
                  <a:pt x="767655" y="556364"/>
                  <a:pt x="741723" y="582297"/>
                  <a:pt x="710048" y="582297"/>
                </a:cubicBezTo>
                <a:lnTo>
                  <a:pt x="613493" y="582297"/>
                </a:lnTo>
                <a:cubicBezTo>
                  <a:pt x="581818" y="582297"/>
                  <a:pt x="555885" y="556364"/>
                  <a:pt x="555885" y="524689"/>
                </a:cubicBezTo>
                <a:lnTo>
                  <a:pt x="555885" y="375216"/>
                </a:lnTo>
                <a:cubicBezTo>
                  <a:pt x="555885" y="343349"/>
                  <a:pt x="581722" y="317608"/>
                  <a:pt x="613493" y="317608"/>
                </a:cubicBezTo>
                <a:close/>
                <a:moveTo>
                  <a:pt x="84019" y="211770"/>
                </a:moveTo>
                <a:lnTo>
                  <a:pt x="180574" y="211770"/>
                </a:lnTo>
                <a:cubicBezTo>
                  <a:pt x="212440" y="211770"/>
                  <a:pt x="238182" y="237512"/>
                  <a:pt x="238182" y="269282"/>
                </a:cubicBezTo>
                <a:lnTo>
                  <a:pt x="238182" y="524785"/>
                </a:lnTo>
                <a:cubicBezTo>
                  <a:pt x="238182" y="556460"/>
                  <a:pt x="212248" y="582393"/>
                  <a:pt x="180574" y="582393"/>
                </a:cubicBezTo>
                <a:lnTo>
                  <a:pt x="84019" y="582393"/>
                </a:lnTo>
                <a:cubicBezTo>
                  <a:pt x="52344" y="582393"/>
                  <a:pt x="26411" y="556460"/>
                  <a:pt x="26411" y="524785"/>
                </a:cubicBezTo>
                <a:lnTo>
                  <a:pt x="26411" y="269378"/>
                </a:lnTo>
                <a:cubicBezTo>
                  <a:pt x="26411" y="237512"/>
                  <a:pt x="52248" y="211770"/>
                  <a:pt x="84019" y="211770"/>
                </a:cubicBezTo>
                <a:close/>
                <a:moveTo>
                  <a:pt x="348708" y="0"/>
                </a:moveTo>
                <a:lnTo>
                  <a:pt x="445359" y="0"/>
                </a:lnTo>
                <a:cubicBezTo>
                  <a:pt x="477129" y="0"/>
                  <a:pt x="502871" y="25741"/>
                  <a:pt x="502871" y="57607"/>
                </a:cubicBezTo>
                <a:lnTo>
                  <a:pt x="502871" y="524785"/>
                </a:lnTo>
                <a:cubicBezTo>
                  <a:pt x="502871" y="556460"/>
                  <a:pt x="476937" y="582393"/>
                  <a:pt x="445263" y="582393"/>
                </a:cubicBezTo>
                <a:lnTo>
                  <a:pt x="348708" y="582393"/>
                </a:lnTo>
                <a:cubicBezTo>
                  <a:pt x="317033" y="582393"/>
                  <a:pt x="291100" y="556460"/>
                  <a:pt x="291100" y="524785"/>
                </a:cubicBezTo>
                <a:lnTo>
                  <a:pt x="291100" y="57607"/>
                </a:lnTo>
                <a:cubicBezTo>
                  <a:pt x="291100" y="25741"/>
                  <a:pt x="316937" y="0"/>
                  <a:pt x="348708" y="0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799676" y="2380669"/>
            <a:ext cx="2597574" cy="27699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zh-CN" altLang="en-US" sz="2400" b="1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B"/>
              </a:rPr>
              <a:t>代码编写</a:t>
            </a:r>
            <a:endParaRPr kumimoji="1"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标题 1"/>
          <p:cNvSpPr txBox="1"/>
          <p:nvPr/>
        </p:nvSpPr>
        <p:spPr>
          <a:xfrm>
            <a:off x="799676" y="2805202"/>
            <a:ext cx="2597574" cy="231197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Sans L"/>
                <a:ea typeface="OPPOSans L"/>
                <a:cs typeface="OPPOSans L"/>
              </a:rPr>
              <a:t>VS Code
PyCharm</a:t>
            </a:r>
            <a:endParaRPr kumimoji="1" lang="zh-CN" altLang="en-US" dirty="0"/>
          </a:p>
        </p:txBody>
      </p:sp>
      <p:sp>
        <p:nvSpPr>
          <p:cNvPr id="16" name="标题 1"/>
          <p:cNvSpPr txBox="1"/>
          <p:nvPr/>
        </p:nvSpPr>
        <p:spPr>
          <a:xfrm>
            <a:off x="5015188" y="4973204"/>
            <a:ext cx="4878112" cy="27699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2400" b="1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B"/>
              </a:rPr>
              <a:t>版本管理系统</a:t>
            </a:r>
            <a:endParaRPr kumimoji="1"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标题 1"/>
          <p:cNvSpPr txBox="1"/>
          <p:nvPr/>
        </p:nvSpPr>
        <p:spPr>
          <a:xfrm>
            <a:off x="5015188" y="5317084"/>
            <a:ext cx="4878112" cy="75351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Sans L"/>
                <a:ea typeface="OPPOSans L"/>
                <a:cs typeface="OPPOSans L"/>
              </a:rPr>
              <a:t>Git &amp; Github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8761968" y="1323447"/>
            <a:ext cx="2691355" cy="27699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2400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B"/>
              </a:rPr>
              <a:t>API管理与测试</a:t>
            </a:r>
            <a:endParaRPr kumimoji="1"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标题 1"/>
          <p:cNvSpPr txBox="1"/>
          <p:nvPr/>
        </p:nvSpPr>
        <p:spPr>
          <a:xfrm>
            <a:off x="8761968" y="1739900"/>
            <a:ext cx="2691355" cy="231984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Sans L"/>
                <a:ea typeface="OPPOSans L"/>
                <a:cs typeface="OPPOSans L"/>
              </a:rPr>
              <a:t>swagger
</a:t>
            </a:r>
            <a:r>
              <a:rPr kumimoji="1" lang="en-US" altLang="zh-CN" sz="1400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Sans L"/>
                <a:ea typeface="OPPOSans L"/>
                <a:cs typeface="OPPOSans L"/>
              </a:rPr>
              <a:t>Apifox</a:t>
            </a: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Sans L"/>
                <a:ea typeface="OPPOSans L"/>
                <a:cs typeface="OPPOSans L"/>
              </a:rPr>
              <a:t>
Postman</a:t>
            </a:r>
            <a:endParaRPr kumimoji="1" lang="zh-CN" altLang="en-US" dirty="0"/>
          </a:p>
        </p:txBody>
      </p:sp>
      <p:sp>
        <p:nvSpPr>
          <p:cNvPr id="20" name="标题 1"/>
          <p:cNvSpPr txBox="1"/>
          <p:nvPr/>
        </p:nvSpPr>
        <p:spPr>
          <a:xfrm>
            <a:off x="5710224" y="2464790"/>
            <a:ext cx="763907" cy="720000"/>
          </a:xfrm>
          <a:custGeom>
            <a:avLst/>
            <a:gdLst>
              <a:gd name="connsiteX0" fmla="*/ 565749 w 763907"/>
              <a:gd name="connsiteY0" fmla="*/ 529546 h 720000"/>
              <a:gd name="connsiteX1" fmla="*/ 585849 w 763907"/>
              <a:gd name="connsiteY1" fmla="*/ 537865 h 720000"/>
              <a:gd name="connsiteX2" fmla="*/ 698960 w 763907"/>
              <a:gd name="connsiteY2" fmla="*/ 650977 h 720000"/>
              <a:gd name="connsiteX3" fmla="*/ 698960 w 763907"/>
              <a:gd name="connsiteY3" fmla="*/ 691178 h 720000"/>
              <a:gd name="connsiteX4" fmla="*/ 678860 w 763907"/>
              <a:gd name="connsiteY4" fmla="*/ 699521 h 720000"/>
              <a:gd name="connsiteX5" fmla="*/ 658760 w 763907"/>
              <a:gd name="connsiteY5" fmla="*/ 691178 h 720000"/>
              <a:gd name="connsiteX6" fmla="*/ 545648 w 763907"/>
              <a:gd name="connsiteY6" fmla="*/ 578066 h 720000"/>
              <a:gd name="connsiteX7" fmla="*/ 545648 w 763907"/>
              <a:gd name="connsiteY7" fmla="*/ 537865 h 720000"/>
              <a:gd name="connsiteX8" fmla="*/ 565749 w 763907"/>
              <a:gd name="connsiteY8" fmla="*/ 529546 h 720000"/>
              <a:gd name="connsiteX9" fmla="*/ 565749 w 763907"/>
              <a:gd name="connsiteY9" fmla="*/ 359807 h 720000"/>
              <a:gd name="connsiteX10" fmla="*/ 735464 w 763907"/>
              <a:gd name="connsiteY10" fmla="*/ 359807 h 720000"/>
              <a:gd name="connsiteX11" fmla="*/ 763907 w 763907"/>
              <a:gd name="connsiteY11" fmla="*/ 388251 h 720000"/>
              <a:gd name="connsiteX12" fmla="*/ 735464 w 763907"/>
              <a:gd name="connsiteY12" fmla="*/ 416695 h 720000"/>
              <a:gd name="connsiteX13" fmla="*/ 565749 w 763907"/>
              <a:gd name="connsiteY13" fmla="*/ 416695 h 720000"/>
              <a:gd name="connsiteX14" fmla="*/ 537305 w 763907"/>
              <a:gd name="connsiteY14" fmla="*/ 388251 h 720000"/>
              <a:gd name="connsiteX15" fmla="*/ 565749 w 763907"/>
              <a:gd name="connsiteY15" fmla="*/ 359807 h 720000"/>
              <a:gd name="connsiteX16" fmla="*/ 678860 w 763907"/>
              <a:gd name="connsiteY16" fmla="*/ 77005 h 720000"/>
              <a:gd name="connsiteX17" fmla="*/ 698960 w 763907"/>
              <a:gd name="connsiteY17" fmla="*/ 85325 h 720000"/>
              <a:gd name="connsiteX18" fmla="*/ 698960 w 763907"/>
              <a:gd name="connsiteY18" fmla="*/ 125525 h 720000"/>
              <a:gd name="connsiteX19" fmla="*/ 585849 w 763907"/>
              <a:gd name="connsiteY19" fmla="*/ 238636 h 720000"/>
              <a:gd name="connsiteX20" fmla="*/ 565749 w 763907"/>
              <a:gd name="connsiteY20" fmla="*/ 246980 h 720000"/>
              <a:gd name="connsiteX21" fmla="*/ 545648 w 763907"/>
              <a:gd name="connsiteY21" fmla="*/ 238636 h 720000"/>
              <a:gd name="connsiteX22" fmla="*/ 545648 w 763907"/>
              <a:gd name="connsiteY22" fmla="*/ 198436 h 720000"/>
              <a:gd name="connsiteX23" fmla="*/ 658760 w 763907"/>
              <a:gd name="connsiteY23" fmla="*/ 85325 h 720000"/>
              <a:gd name="connsiteX24" fmla="*/ 678860 w 763907"/>
              <a:gd name="connsiteY24" fmla="*/ 77005 h 720000"/>
              <a:gd name="connsiteX25" fmla="*/ 362802 w 763907"/>
              <a:gd name="connsiteY25" fmla="*/ 5 h 720000"/>
              <a:gd name="connsiteX26" fmla="*/ 422012 w 763907"/>
              <a:gd name="connsiteY26" fmla="*/ 16490 h 720000"/>
              <a:gd name="connsiteX27" fmla="*/ 481080 w 763907"/>
              <a:gd name="connsiteY27" fmla="*/ 119457 h 720000"/>
              <a:gd name="connsiteX28" fmla="*/ 481080 w 763907"/>
              <a:gd name="connsiteY28" fmla="*/ 600631 h 720000"/>
              <a:gd name="connsiteX29" fmla="*/ 422012 w 763907"/>
              <a:gd name="connsiteY29" fmla="*/ 703598 h 720000"/>
              <a:gd name="connsiteX30" fmla="*/ 361806 w 763907"/>
              <a:gd name="connsiteY30" fmla="*/ 720000 h 720000"/>
              <a:gd name="connsiteX31" fmla="*/ 303306 w 763907"/>
              <a:gd name="connsiteY31" fmla="*/ 704546 h 720000"/>
              <a:gd name="connsiteX32" fmla="*/ 60870 w 763907"/>
              <a:gd name="connsiteY32" fmla="*/ 568300 h 720000"/>
              <a:gd name="connsiteX33" fmla="*/ 0 w 763907"/>
              <a:gd name="connsiteY33" fmla="*/ 464291 h 720000"/>
              <a:gd name="connsiteX34" fmla="*/ 0 w 763907"/>
              <a:gd name="connsiteY34" fmla="*/ 255702 h 720000"/>
              <a:gd name="connsiteX35" fmla="*/ 60870 w 763907"/>
              <a:gd name="connsiteY35" fmla="*/ 151693 h 720000"/>
              <a:gd name="connsiteX36" fmla="*/ 303306 w 763907"/>
              <a:gd name="connsiteY36" fmla="*/ 15447 h 720000"/>
              <a:gd name="connsiteX37" fmla="*/ 362802 w 763907"/>
              <a:gd name="connsiteY37" fmla="*/ 5 h 720000"/>
            </a:gdLst>
            <a:ahLst/>
            <a:cxnLst/>
            <a:rect l="l" t="t" r="r" b="b"/>
            <a:pathLst>
              <a:path w="763907" h="720000">
                <a:moveTo>
                  <a:pt x="565749" y="529546"/>
                </a:moveTo>
                <a:cubicBezTo>
                  <a:pt x="573025" y="529546"/>
                  <a:pt x="580302" y="532319"/>
                  <a:pt x="585849" y="537865"/>
                </a:cubicBezTo>
                <a:lnTo>
                  <a:pt x="698960" y="650977"/>
                </a:lnTo>
                <a:cubicBezTo>
                  <a:pt x="710054" y="662070"/>
                  <a:pt x="710054" y="680084"/>
                  <a:pt x="698960" y="691178"/>
                </a:cubicBezTo>
                <a:cubicBezTo>
                  <a:pt x="693461" y="696677"/>
                  <a:pt x="686161" y="699521"/>
                  <a:pt x="678860" y="699521"/>
                </a:cubicBezTo>
                <a:cubicBezTo>
                  <a:pt x="671560" y="699521"/>
                  <a:pt x="664259" y="696771"/>
                  <a:pt x="658760" y="691178"/>
                </a:cubicBezTo>
                <a:lnTo>
                  <a:pt x="545648" y="578066"/>
                </a:lnTo>
                <a:cubicBezTo>
                  <a:pt x="534555" y="566973"/>
                  <a:pt x="534555" y="548959"/>
                  <a:pt x="545648" y="537865"/>
                </a:cubicBezTo>
                <a:cubicBezTo>
                  <a:pt x="551195" y="532319"/>
                  <a:pt x="558471" y="529546"/>
                  <a:pt x="565749" y="529546"/>
                </a:cubicBezTo>
                <a:close/>
                <a:moveTo>
                  <a:pt x="565749" y="359807"/>
                </a:moveTo>
                <a:lnTo>
                  <a:pt x="735464" y="359807"/>
                </a:lnTo>
                <a:cubicBezTo>
                  <a:pt x="751202" y="359807"/>
                  <a:pt x="763907" y="372512"/>
                  <a:pt x="763907" y="388251"/>
                </a:cubicBezTo>
                <a:cubicBezTo>
                  <a:pt x="763907" y="403990"/>
                  <a:pt x="751107" y="416695"/>
                  <a:pt x="735464" y="416695"/>
                </a:cubicBezTo>
                <a:lnTo>
                  <a:pt x="565749" y="416695"/>
                </a:lnTo>
                <a:cubicBezTo>
                  <a:pt x="550010" y="416695"/>
                  <a:pt x="537305" y="403990"/>
                  <a:pt x="537305" y="388251"/>
                </a:cubicBezTo>
                <a:cubicBezTo>
                  <a:pt x="537305" y="372512"/>
                  <a:pt x="550010" y="359807"/>
                  <a:pt x="565749" y="359807"/>
                </a:cubicBezTo>
                <a:close/>
                <a:moveTo>
                  <a:pt x="678860" y="77005"/>
                </a:moveTo>
                <a:cubicBezTo>
                  <a:pt x="686137" y="77005"/>
                  <a:pt x="693414" y="79778"/>
                  <a:pt x="698960" y="85325"/>
                </a:cubicBezTo>
                <a:cubicBezTo>
                  <a:pt x="710054" y="96418"/>
                  <a:pt x="710054" y="114432"/>
                  <a:pt x="698960" y="125525"/>
                </a:cubicBezTo>
                <a:lnTo>
                  <a:pt x="585849" y="238636"/>
                </a:lnTo>
                <a:cubicBezTo>
                  <a:pt x="580350" y="244231"/>
                  <a:pt x="573049" y="246980"/>
                  <a:pt x="565749" y="246980"/>
                </a:cubicBezTo>
                <a:cubicBezTo>
                  <a:pt x="558448" y="246980"/>
                  <a:pt x="551147" y="244231"/>
                  <a:pt x="545648" y="238636"/>
                </a:cubicBezTo>
                <a:cubicBezTo>
                  <a:pt x="534555" y="227543"/>
                  <a:pt x="534555" y="209529"/>
                  <a:pt x="545648" y="198436"/>
                </a:cubicBezTo>
                <a:lnTo>
                  <a:pt x="658760" y="85325"/>
                </a:lnTo>
                <a:cubicBezTo>
                  <a:pt x="664306" y="79778"/>
                  <a:pt x="671583" y="77005"/>
                  <a:pt x="678860" y="77005"/>
                </a:cubicBezTo>
                <a:close/>
                <a:moveTo>
                  <a:pt x="362802" y="5"/>
                </a:moveTo>
                <a:cubicBezTo>
                  <a:pt x="383186" y="183"/>
                  <a:pt x="403524" y="5682"/>
                  <a:pt x="422012" y="16490"/>
                </a:cubicBezTo>
                <a:cubicBezTo>
                  <a:pt x="458989" y="38108"/>
                  <a:pt x="481080" y="76601"/>
                  <a:pt x="481080" y="119457"/>
                </a:cubicBezTo>
                <a:lnTo>
                  <a:pt x="481080" y="600631"/>
                </a:lnTo>
                <a:cubicBezTo>
                  <a:pt x="481080" y="643486"/>
                  <a:pt x="458989" y="681980"/>
                  <a:pt x="422012" y="703598"/>
                </a:cubicBezTo>
                <a:cubicBezTo>
                  <a:pt x="403240" y="714501"/>
                  <a:pt x="382475" y="720000"/>
                  <a:pt x="361806" y="720000"/>
                </a:cubicBezTo>
                <a:cubicBezTo>
                  <a:pt x="341706" y="720000"/>
                  <a:pt x="321700" y="714881"/>
                  <a:pt x="303306" y="704546"/>
                </a:cubicBezTo>
                <a:lnTo>
                  <a:pt x="60870" y="568300"/>
                </a:lnTo>
                <a:cubicBezTo>
                  <a:pt x="23324" y="547157"/>
                  <a:pt x="0" y="507336"/>
                  <a:pt x="0" y="464291"/>
                </a:cubicBezTo>
                <a:lnTo>
                  <a:pt x="0" y="255702"/>
                </a:lnTo>
                <a:cubicBezTo>
                  <a:pt x="0" y="212657"/>
                  <a:pt x="23324" y="172742"/>
                  <a:pt x="60870" y="151693"/>
                </a:cubicBezTo>
                <a:lnTo>
                  <a:pt x="303306" y="15447"/>
                </a:lnTo>
                <a:cubicBezTo>
                  <a:pt x="321984" y="4970"/>
                  <a:pt x="342417" y="-173"/>
                  <a:pt x="362802" y="5"/>
                </a:cubicBezTo>
                <a:close/>
              </a:path>
            </a:pathLst>
          </a:custGeom>
          <a:solidFill>
            <a:schemeClr val="accent1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82AA65A0-6859-BA3F-1612-DFAB30DD09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415" y="3742073"/>
            <a:ext cx="550627" cy="635339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691D1455-99DB-4AC7-DED3-8B6684C152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4459" y="3705738"/>
            <a:ext cx="708008" cy="708008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23B5F72C-6E0B-BC46-34E0-B0C7AA6567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112160" y="5111703"/>
            <a:ext cx="684168" cy="684168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BD5112C5-42B3-94E4-E8DF-314F734D72D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5853" y="5079879"/>
            <a:ext cx="1429257" cy="803957"/>
          </a:xfrm>
          <a:prstGeom prst="rect">
            <a:avLst/>
          </a:prstGeom>
        </p:spPr>
      </p:pic>
      <p:pic>
        <p:nvPicPr>
          <p:cNvPr id="37" name="图片 36">
            <a:extLst>
              <a:ext uri="{FF2B5EF4-FFF2-40B4-BE49-F238E27FC236}">
                <a16:creationId xmlns:a16="http://schemas.microsoft.com/office/drawing/2014/main" id="{905FA258-DB3F-3A27-C811-44C814679B0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7645" y="1680065"/>
            <a:ext cx="1218345" cy="1218345"/>
          </a:xfrm>
          <a:prstGeom prst="rect">
            <a:avLst/>
          </a:prstGeom>
        </p:spPr>
      </p:pic>
      <p:pic>
        <p:nvPicPr>
          <p:cNvPr id="43" name="图片 42">
            <a:extLst>
              <a:ext uri="{FF2B5EF4-FFF2-40B4-BE49-F238E27FC236}">
                <a16:creationId xmlns:a16="http://schemas.microsoft.com/office/drawing/2014/main" id="{4F07BDAD-4747-6E64-6F73-AEC7ABE8B54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55" t="23230" r="19918" b="19072"/>
          <a:stretch/>
        </p:blipFill>
        <p:spPr>
          <a:xfrm>
            <a:off x="8788252" y="3087510"/>
            <a:ext cx="992877" cy="948033"/>
          </a:xfrm>
          <a:prstGeom prst="rect">
            <a:avLst/>
          </a:prstGeom>
        </p:spPr>
      </p:pic>
      <p:pic>
        <p:nvPicPr>
          <p:cNvPr id="45" name="图片 44">
            <a:extLst>
              <a:ext uri="{FF2B5EF4-FFF2-40B4-BE49-F238E27FC236}">
                <a16:creationId xmlns:a16="http://schemas.microsoft.com/office/drawing/2014/main" id="{41C30C96-AAD9-359F-6E66-D42E3D14042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6485" y="3087510"/>
            <a:ext cx="791821" cy="791821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/>
          <p:nvPr/>
        </p:nvSpPr>
        <p:spPr>
          <a:xfrm>
            <a:off x="5119639" y="3858837"/>
            <a:ext cx="900002" cy="900002"/>
          </a:xfrm>
          <a:prstGeom prst="ellipse">
            <a:avLst/>
          </a:prstGeom>
          <a:solidFill>
            <a:schemeClr val="bg1"/>
          </a:solidFill>
          <a:ln w="12700" cap="sq">
            <a:noFill/>
            <a:miter/>
          </a:ln>
          <a:effectLst>
            <a:outerShdw blurRad="254000" dist="63500" dir="2700000" algn="ctr" rotWithShape="0">
              <a:schemeClr val="accent1">
                <a:alpha val="15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3860F4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01</a:t>
            </a: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5119639" y="5694557"/>
            <a:ext cx="900002" cy="900002"/>
          </a:xfrm>
          <a:prstGeom prst="ellipse">
            <a:avLst/>
          </a:prstGeom>
          <a:solidFill>
            <a:schemeClr val="bg1"/>
          </a:solidFill>
          <a:ln w="12700" cap="sq">
            <a:noFill/>
            <a:miter/>
          </a:ln>
          <a:effectLst>
            <a:outerShdw blurRad="254000" dist="63500" dir="2700000" algn="ctr" rotWithShape="0">
              <a:schemeClr val="accent1">
                <a:alpha val="15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3860F4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02</a:t>
            </a: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1088314" y="3711407"/>
            <a:ext cx="3720011" cy="266337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4000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技术栈</a:t>
            </a:r>
            <a:endParaRPr kumimoji="1" lang="zh-CN" altLang="en-US" dirty="0"/>
          </a:p>
        </p:txBody>
      </p:sp>
      <p:sp>
        <p:nvSpPr>
          <p:cNvPr id="6" name="标题 1"/>
          <p:cNvSpPr txBox="1"/>
          <p:nvPr/>
        </p:nvSpPr>
        <p:spPr>
          <a:xfrm>
            <a:off x="6266707" y="3574583"/>
            <a:ext cx="4976032" cy="146851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50000"/>
              </a:lnSpc>
            </a:pPr>
            <a:r>
              <a:rPr kumimoji="1" lang="en-US" altLang="zh-CN" sz="2000" b="1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ource Han Sans"/>
              </a:rPr>
              <a:t>使用Flutter、Dart</a:t>
            </a:r>
            <a:r>
              <a:rPr kumimoji="1" lang="zh-CN" altLang="en-US" sz="2000" b="1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ource Han Sans"/>
              </a:rPr>
              <a:t>、</a:t>
            </a:r>
            <a:r>
              <a:rPr kumimoji="1" lang="en-US" altLang="zh-CN" sz="2000" b="1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ource Han Sans"/>
              </a:rPr>
              <a:t>Dio等技术</a:t>
            </a:r>
            <a:r>
              <a:rPr kumimoji="1" lang="en-US" altLang="zh-CN" sz="1400" b="1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。</a:t>
            </a:r>
            <a:endParaRPr kumimoji="1" lang="zh-CN" altLang="en-US" b="1" dirty="0"/>
          </a:p>
        </p:txBody>
      </p:sp>
      <p:sp>
        <p:nvSpPr>
          <p:cNvPr id="7" name="标题 1"/>
          <p:cNvSpPr txBox="1"/>
          <p:nvPr/>
        </p:nvSpPr>
        <p:spPr>
          <a:xfrm>
            <a:off x="6266708" y="5410301"/>
            <a:ext cx="4976032" cy="146851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50000"/>
              </a:lnSpc>
            </a:pPr>
            <a:r>
              <a:rPr kumimoji="1" lang="en-US" altLang="zh-CN" sz="2000" b="1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ource Han Sans"/>
              </a:rPr>
              <a:t>开发工具</a:t>
            </a:r>
            <a:r>
              <a:rPr kumimoji="1" lang="zh-CN" altLang="en-US" sz="2000" b="1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ource Han Sans"/>
              </a:rPr>
              <a:t>包括</a:t>
            </a:r>
            <a:r>
              <a:rPr kumimoji="1" lang="en-US" altLang="zh-CN" sz="2000" b="1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ource Han Sans"/>
              </a:rPr>
              <a:t>VS </a:t>
            </a:r>
            <a:r>
              <a:rPr kumimoji="1" lang="en-US" altLang="zh-CN" sz="2000" b="1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ource Han Sans"/>
              </a:rPr>
              <a:t>Code、Pycharm等</a:t>
            </a:r>
            <a:r>
              <a:rPr kumimoji="1" lang="en-US" altLang="zh-CN" sz="2000" b="1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ource Han Sans"/>
              </a:rPr>
              <a:t>。</a:t>
            </a:r>
            <a:endParaRPr kumimoji="1"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标题 1"/>
          <p:cNvSpPr txBox="1"/>
          <p:nvPr/>
        </p:nvSpPr>
        <p:spPr>
          <a:xfrm>
            <a:off x="4351316" y="4302863"/>
            <a:ext cx="521257" cy="1846218"/>
          </a:xfrm>
          <a:prstGeom prst="leftBrace">
            <a:avLst>
              <a:gd name="adj1" fmla="val 52583"/>
              <a:gd name="adj2" fmla="val 50000"/>
            </a:avLst>
          </a:prstGeom>
          <a:noFill/>
          <a:ln w="19050" cap="sq">
            <a:solidFill>
              <a:schemeClr val="accent1">
                <a:lumMod val="60000"/>
                <a:lumOff val="4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660400" y="467040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前端</a:t>
            </a:r>
            <a:endParaRPr kumimoji="1" lang="zh-CN" altLang="en-US" dirty="0"/>
          </a:p>
        </p:txBody>
      </p:sp>
      <p:sp>
        <p:nvSpPr>
          <p:cNvPr id="10" name="标题 1"/>
          <p:cNvSpPr txBox="1"/>
          <p:nvPr/>
        </p:nvSpPr>
        <p:spPr>
          <a:xfrm rot="10800000">
            <a:off x="436515" y="301852"/>
            <a:ext cx="309616" cy="296154"/>
          </a:xfrm>
          <a:custGeom>
            <a:avLst/>
            <a:gdLst>
              <a:gd name="connsiteX0" fmla="*/ 0 w 522052"/>
              <a:gd name="connsiteY0" fmla="*/ 382622 h 499354"/>
              <a:gd name="connsiteX1" fmla="*/ 116732 w 522052"/>
              <a:gd name="connsiteY1" fmla="*/ 265890 h 499354"/>
              <a:gd name="connsiteX2" fmla="*/ 288588 w 522052"/>
              <a:gd name="connsiteY2" fmla="*/ 265890 h 499354"/>
              <a:gd name="connsiteX3" fmla="*/ 288588 w 522052"/>
              <a:gd name="connsiteY3" fmla="*/ 116732 h 499354"/>
              <a:gd name="connsiteX4" fmla="*/ 405320 w 522052"/>
              <a:gd name="connsiteY4" fmla="*/ 0 h 499354"/>
              <a:gd name="connsiteX5" fmla="*/ 522052 w 522052"/>
              <a:gd name="connsiteY5" fmla="*/ 116732 h 499354"/>
              <a:gd name="connsiteX6" fmla="*/ 522052 w 522052"/>
              <a:gd name="connsiteY6" fmla="*/ 382621 h 499354"/>
              <a:gd name="connsiteX7" fmla="*/ 405320 w 522052"/>
              <a:gd name="connsiteY7" fmla="*/ 499353 h 499354"/>
              <a:gd name="connsiteX8" fmla="*/ 393972 w 522052"/>
              <a:gd name="connsiteY8" fmla="*/ 497062 h 499354"/>
              <a:gd name="connsiteX9" fmla="*/ 382622 w 522052"/>
              <a:gd name="connsiteY9" fmla="*/ 499354 h 499354"/>
              <a:gd name="connsiteX10" fmla="*/ 116732 w 522052"/>
              <a:gd name="connsiteY10" fmla="*/ 499354 h 499354"/>
              <a:gd name="connsiteX11" fmla="*/ 0 w 522052"/>
              <a:gd name="connsiteY11" fmla="*/ 382622 h 499354"/>
            </a:gdLst>
            <a:ahLst/>
            <a:cxnLst/>
            <a:rect l="l" t="t" r="r" b="b"/>
            <a:pathLst>
              <a:path w="522052" h="499354">
                <a:moveTo>
                  <a:pt x="0" y="382622"/>
                </a:moveTo>
                <a:cubicBezTo>
                  <a:pt x="0" y="318153"/>
                  <a:pt x="52263" y="265890"/>
                  <a:pt x="116732" y="265890"/>
                </a:cubicBezTo>
                <a:lnTo>
                  <a:pt x="288588" y="265890"/>
                </a:lnTo>
                <a:lnTo>
                  <a:pt x="288588" y="116732"/>
                </a:lnTo>
                <a:cubicBezTo>
                  <a:pt x="288588" y="52263"/>
                  <a:pt x="340851" y="0"/>
                  <a:pt x="405320" y="0"/>
                </a:cubicBezTo>
                <a:cubicBezTo>
                  <a:pt x="469789" y="0"/>
                  <a:pt x="522052" y="52263"/>
                  <a:pt x="522052" y="116732"/>
                </a:cubicBezTo>
                <a:lnTo>
                  <a:pt x="522052" y="382621"/>
                </a:lnTo>
                <a:cubicBezTo>
                  <a:pt x="522052" y="447090"/>
                  <a:pt x="469789" y="499353"/>
                  <a:pt x="405320" y="499353"/>
                </a:cubicBezTo>
                <a:lnTo>
                  <a:pt x="393972" y="497062"/>
                </a:lnTo>
                <a:lnTo>
                  <a:pt x="382622" y="499354"/>
                </a:lnTo>
                <a:lnTo>
                  <a:pt x="116732" y="499354"/>
                </a:lnTo>
                <a:cubicBezTo>
                  <a:pt x="52263" y="499354"/>
                  <a:pt x="0" y="447091"/>
                  <a:pt x="0" y="382622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A03AA9E0-4C75-6952-51D5-D5C02F183E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314" y="1233898"/>
            <a:ext cx="3931681" cy="2195102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C6E54A31-0E4F-B54D-2717-3823AFB9CA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9849" y="1227691"/>
            <a:ext cx="4185374" cy="233849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E4C973-036A-610B-1DED-DC0F486AB1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>
            <a:extLst>
              <a:ext uri="{FF2B5EF4-FFF2-40B4-BE49-F238E27FC236}">
                <a16:creationId xmlns:a16="http://schemas.microsoft.com/office/drawing/2014/main" id="{CA67044C-305D-DD3E-98A8-EB3C02218C3E}"/>
              </a:ext>
            </a:extLst>
          </p:cNvPr>
          <p:cNvSpPr txBox="1"/>
          <p:nvPr/>
        </p:nvSpPr>
        <p:spPr>
          <a:xfrm>
            <a:off x="5408499" y="3713254"/>
            <a:ext cx="900002" cy="900002"/>
          </a:xfrm>
          <a:prstGeom prst="ellipse">
            <a:avLst/>
          </a:prstGeom>
          <a:solidFill>
            <a:schemeClr val="bg1"/>
          </a:solidFill>
          <a:ln w="12700" cap="sq">
            <a:noFill/>
            <a:miter/>
          </a:ln>
          <a:effectLst>
            <a:outerShdw blurRad="254000" dist="63500" dir="2700000" algn="ctr" rotWithShape="0">
              <a:schemeClr val="accent1">
                <a:alpha val="15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3860F4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01</a:t>
            </a:r>
            <a:endParaRPr kumimoji="1" lang="zh-CN" altLang="en-US"/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109653B3-2C06-0FCB-0AC0-91B54E7F5110}"/>
              </a:ext>
            </a:extLst>
          </p:cNvPr>
          <p:cNvSpPr txBox="1"/>
          <p:nvPr/>
        </p:nvSpPr>
        <p:spPr>
          <a:xfrm>
            <a:off x="5408499" y="5548974"/>
            <a:ext cx="900002" cy="900002"/>
          </a:xfrm>
          <a:prstGeom prst="ellipse">
            <a:avLst/>
          </a:prstGeom>
          <a:solidFill>
            <a:schemeClr val="bg1"/>
          </a:solidFill>
          <a:ln w="12700" cap="sq">
            <a:noFill/>
            <a:miter/>
          </a:ln>
          <a:effectLst>
            <a:outerShdw blurRad="254000" dist="63500" dir="2700000" algn="ctr" rotWithShape="0">
              <a:schemeClr val="accent1">
                <a:alpha val="15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3860F4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02</a:t>
            </a:r>
            <a:endParaRPr kumimoji="1" lang="zh-CN" altLang="en-US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D1670D26-E37F-2BD8-7B73-E45FAC72893F}"/>
              </a:ext>
            </a:extLst>
          </p:cNvPr>
          <p:cNvSpPr txBox="1"/>
          <p:nvPr/>
        </p:nvSpPr>
        <p:spPr>
          <a:xfrm>
            <a:off x="1912676" y="3631475"/>
            <a:ext cx="3720011" cy="266337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4000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技术栈</a:t>
            </a:r>
            <a:endParaRPr kumimoji="1" lang="zh-CN" altLang="en-US" dirty="0"/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3B02CCA7-2A77-82C8-5C56-0D8687B6EA04}"/>
              </a:ext>
            </a:extLst>
          </p:cNvPr>
          <p:cNvSpPr txBox="1"/>
          <p:nvPr/>
        </p:nvSpPr>
        <p:spPr>
          <a:xfrm>
            <a:off x="6555567" y="3429000"/>
            <a:ext cx="4976032" cy="146851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50000"/>
              </a:lnSpc>
            </a:pPr>
            <a:r>
              <a:rPr kumimoji="1" lang="en-US" altLang="zh-CN" sz="2000" b="1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ource Han Sans"/>
              </a:rPr>
              <a:t>使用Python、Flask、Dio等技术</a:t>
            </a:r>
            <a:r>
              <a:rPr kumimoji="1" lang="en-US" altLang="zh-CN" sz="1400" b="1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。</a:t>
            </a:r>
            <a:endParaRPr kumimoji="1" lang="zh-CN" altLang="en-US" b="1" dirty="0"/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85EE5E98-1B20-CB1A-49C5-4BD86C4F5D2D}"/>
              </a:ext>
            </a:extLst>
          </p:cNvPr>
          <p:cNvSpPr txBox="1"/>
          <p:nvPr/>
        </p:nvSpPr>
        <p:spPr>
          <a:xfrm>
            <a:off x="6555568" y="5264718"/>
            <a:ext cx="4976032" cy="146851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50000"/>
              </a:lnSpc>
            </a:pPr>
            <a:r>
              <a:rPr kumimoji="1" lang="en-US" altLang="zh-CN" sz="2000" b="1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ource Han Sans"/>
              </a:rPr>
              <a:t>开发工具包括VS</a:t>
            </a:r>
            <a:r>
              <a:rPr kumimoji="1" lang="en-US" altLang="zh-CN" sz="2000" b="1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ource Han Sans"/>
              </a:rPr>
              <a:t> </a:t>
            </a:r>
            <a:r>
              <a:rPr kumimoji="1" lang="en-US" altLang="zh-CN" sz="2000" b="1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ource Han Sans"/>
              </a:rPr>
              <a:t>Code、Docker、Postman</a:t>
            </a:r>
            <a:r>
              <a:rPr kumimoji="1" lang="zh-CN" altLang="en-US" sz="2000" b="1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ource Han Sans"/>
              </a:rPr>
              <a:t>，</a:t>
            </a:r>
            <a:r>
              <a:rPr kumimoji="1" lang="en-US" altLang="zh-CN" sz="2000" b="1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ource Han Sans"/>
              </a:rPr>
              <a:t>ApiFox等</a:t>
            </a:r>
            <a:r>
              <a:rPr kumimoji="1" lang="en-US" altLang="zh-CN" sz="2000" b="1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ource Han Sans"/>
              </a:rPr>
              <a:t>。</a:t>
            </a:r>
            <a:endParaRPr kumimoji="1"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F13FB56D-A51C-F873-8A28-0D766E5E2F0A}"/>
              </a:ext>
            </a:extLst>
          </p:cNvPr>
          <p:cNvSpPr txBox="1"/>
          <p:nvPr/>
        </p:nvSpPr>
        <p:spPr>
          <a:xfrm>
            <a:off x="4640176" y="4157280"/>
            <a:ext cx="521257" cy="1846218"/>
          </a:xfrm>
          <a:prstGeom prst="leftBrace">
            <a:avLst>
              <a:gd name="adj1" fmla="val 52583"/>
              <a:gd name="adj2" fmla="val 50000"/>
            </a:avLst>
          </a:prstGeom>
          <a:noFill/>
          <a:ln w="19050" cap="sq">
            <a:solidFill>
              <a:schemeClr val="accent1">
                <a:lumMod val="60000"/>
                <a:lumOff val="4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>
            <a:extLst>
              <a:ext uri="{FF2B5EF4-FFF2-40B4-BE49-F238E27FC236}">
                <a16:creationId xmlns:a16="http://schemas.microsoft.com/office/drawing/2014/main" id="{EF56D6B2-1067-67FB-CE43-A3053BCC59D5}"/>
              </a:ext>
            </a:extLst>
          </p:cNvPr>
          <p:cNvSpPr txBox="1"/>
          <p:nvPr/>
        </p:nvSpPr>
        <p:spPr>
          <a:xfrm>
            <a:off x="660400" y="467040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zh-CN" altLang="en-US" sz="28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后</a:t>
            </a:r>
            <a:r>
              <a:rPr kumimoji="1" lang="en-US" altLang="zh-CN" sz="28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端</a:t>
            </a:r>
            <a:endParaRPr kumimoji="1" lang="zh-CN" altLang="en-US" dirty="0"/>
          </a:p>
        </p:txBody>
      </p:sp>
      <p:sp>
        <p:nvSpPr>
          <p:cNvPr id="10" name="标题 1">
            <a:extLst>
              <a:ext uri="{FF2B5EF4-FFF2-40B4-BE49-F238E27FC236}">
                <a16:creationId xmlns:a16="http://schemas.microsoft.com/office/drawing/2014/main" id="{38C628C3-5BA3-DFC9-558B-F09A798851A8}"/>
              </a:ext>
            </a:extLst>
          </p:cNvPr>
          <p:cNvSpPr txBox="1"/>
          <p:nvPr/>
        </p:nvSpPr>
        <p:spPr>
          <a:xfrm rot="10800000">
            <a:off x="436515" y="301852"/>
            <a:ext cx="309616" cy="296154"/>
          </a:xfrm>
          <a:custGeom>
            <a:avLst/>
            <a:gdLst>
              <a:gd name="connsiteX0" fmla="*/ 0 w 522052"/>
              <a:gd name="connsiteY0" fmla="*/ 382622 h 499354"/>
              <a:gd name="connsiteX1" fmla="*/ 116732 w 522052"/>
              <a:gd name="connsiteY1" fmla="*/ 265890 h 499354"/>
              <a:gd name="connsiteX2" fmla="*/ 288588 w 522052"/>
              <a:gd name="connsiteY2" fmla="*/ 265890 h 499354"/>
              <a:gd name="connsiteX3" fmla="*/ 288588 w 522052"/>
              <a:gd name="connsiteY3" fmla="*/ 116732 h 499354"/>
              <a:gd name="connsiteX4" fmla="*/ 405320 w 522052"/>
              <a:gd name="connsiteY4" fmla="*/ 0 h 499354"/>
              <a:gd name="connsiteX5" fmla="*/ 522052 w 522052"/>
              <a:gd name="connsiteY5" fmla="*/ 116732 h 499354"/>
              <a:gd name="connsiteX6" fmla="*/ 522052 w 522052"/>
              <a:gd name="connsiteY6" fmla="*/ 382621 h 499354"/>
              <a:gd name="connsiteX7" fmla="*/ 405320 w 522052"/>
              <a:gd name="connsiteY7" fmla="*/ 499353 h 499354"/>
              <a:gd name="connsiteX8" fmla="*/ 393972 w 522052"/>
              <a:gd name="connsiteY8" fmla="*/ 497062 h 499354"/>
              <a:gd name="connsiteX9" fmla="*/ 382622 w 522052"/>
              <a:gd name="connsiteY9" fmla="*/ 499354 h 499354"/>
              <a:gd name="connsiteX10" fmla="*/ 116732 w 522052"/>
              <a:gd name="connsiteY10" fmla="*/ 499354 h 499354"/>
              <a:gd name="connsiteX11" fmla="*/ 0 w 522052"/>
              <a:gd name="connsiteY11" fmla="*/ 382622 h 499354"/>
            </a:gdLst>
            <a:ahLst/>
            <a:cxnLst/>
            <a:rect l="l" t="t" r="r" b="b"/>
            <a:pathLst>
              <a:path w="522052" h="499354">
                <a:moveTo>
                  <a:pt x="0" y="382622"/>
                </a:moveTo>
                <a:cubicBezTo>
                  <a:pt x="0" y="318153"/>
                  <a:pt x="52263" y="265890"/>
                  <a:pt x="116732" y="265890"/>
                </a:cubicBezTo>
                <a:lnTo>
                  <a:pt x="288588" y="265890"/>
                </a:lnTo>
                <a:lnTo>
                  <a:pt x="288588" y="116732"/>
                </a:lnTo>
                <a:cubicBezTo>
                  <a:pt x="288588" y="52263"/>
                  <a:pt x="340851" y="0"/>
                  <a:pt x="405320" y="0"/>
                </a:cubicBezTo>
                <a:cubicBezTo>
                  <a:pt x="469789" y="0"/>
                  <a:pt x="522052" y="52263"/>
                  <a:pt x="522052" y="116732"/>
                </a:cubicBezTo>
                <a:lnTo>
                  <a:pt x="522052" y="382621"/>
                </a:lnTo>
                <a:cubicBezTo>
                  <a:pt x="522052" y="447090"/>
                  <a:pt x="469789" y="499353"/>
                  <a:pt x="405320" y="499353"/>
                </a:cubicBezTo>
                <a:lnTo>
                  <a:pt x="393972" y="497062"/>
                </a:lnTo>
                <a:lnTo>
                  <a:pt x="382622" y="499354"/>
                </a:lnTo>
                <a:lnTo>
                  <a:pt x="116732" y="499354"/>
                </a:lnTo>
                <a:cubicBezTo>
                  <a:pt x="52263" y="499354"/>
                  <a:pt x="0" y="447091"/>
                  <a:pt x="0" y="382622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8F8A0F85-9C0C-0229-DCFE-74AFFCFBD4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3815" y="90204"/>
            <a:ext cx="3075038" cy="3500382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7B1BBA4C-E340-C6EC-1E00-9B4C8A0E9D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4104" y="124772"/>
            <a:ext cx="4550687" cy="2256642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2BB81711-E697-AFCE-756F-BB72398166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7524" y="1920216"/>
            <a:ext cx="3532982" cy="2126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5840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8560A7-CBF3-8D01-6752-04A31E87F8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>
            <a:extLst>
              <a:ext uri="{FF2B5EF4-FFF2-40B4-BE49-F238E27FC236}">
                <a16:creationId xmlns:a16="http://schemas.microsoft.com/office/drawing/2014/main" id="{7F8F73B3-29CE-6CB0-9883-BF8FC5ACD87B}"/>
              </a:ext>
            </a:extLst>
          </p:cNvPr>
          <p:cNvSpPr txBox="1"/>
          <p:nvPr/>
        </p:nvSpPr>
        <p:spPr>
          <a:xfrm>
            <a:off x="5328294" y="3632872"/>
            <a:ext cx="900002" cy="900002"/>
          </a:xfrm>
          <a:prstGeom prst="ellipse">
            <a:avLst/>
          </a:prstGeom>
          <a:solidFill>
            <a:schemeClr val="bg1"/>
          </a:solidFill>
          <a:ln w="12700" cap="sq">
            <a:noFill/>
            <a:miter/>
          </a:ln>
          <a:effectLst>
            <a:outerShdw blurRad="254000" dist="63500" dir="2700000" algn="ctr" rotWithShape="0">
              <a:schemeClr val="accent1">
                <a:alpha val="15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3860F4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01</a:t>
            </a:r>
            <a:endParaRPr kumimoji="1" lang="zh-CN" altLang="en-US"/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4DB9F3C7-C79D-9110-176B-ED751E9ABE97}"/>
              </a:ext>
            </a:extLst>
          </p:cNvPr>
          <p:cNvSpPr txBox="1"/>
          <p:nvPr/>
        </p:nvSpPr>
        <p:spPr>
          <a:xfrm>
            <a:off x="5328294" y="5468592"/>
            <a:ext cx="900002" cy="900002"/>
          </a:xfrm>
          <a:prstGeom prst="ellipse">
            <a:avLst/>
          </a:prstGeom>
          <a:solidFill>
            <a:schemeClr val="bg1"/>
          </a:solidFill>
          <a:ln w="12700" cap="sq">
            <a:noFill/>
            <a:miter/>
          </a:ln>
          <a:effectLst>
            <a:outerShdw blurRad="254000" dist="63500" dir="2700000" algn="ctr" rotWithShape="0">
              <a:schemeClr val="accent1">
                <a:alpha val="15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3860F4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02</a:t>
            </a:r>
            <a:endParaRPr kumimoji="1" lang="zh-CN" altLang="en-US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3303BA77-B7AA-AA92-57D4-A68935101679}"/>
              </a:ext>
            </a:extLst>
          </p:cNvPr>
          <p:cNvSpPr txBox="1"/>
          <p:nvPr/>
        </p:nvSpPr>
        <p:spPr>
          <a:xfrm>
            <a:off x="1838687" y="3589265"/>
            <a:ext cx="3720011" cy="266337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kumimoji="1" lang="en-US" altLang="zh-CN" sz="4000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技术栈</a:t>
            </a:r>
            <a:endParaRPr kumimoji="1" lang="zh-CN" altLang="en-US" sz="4000" dirty="0"/>
          </a:p>
          <a:p>
            <a:pPr algn="l">
              <a:lnSpc>
                <a:spcPct val="130000"/>
              </a:lnSpc>
            </a:pPr>
            <a:endParaRPr kumimoji="1" lang="zh-CN" altLang="en-US" dirty="0"/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17E321A3-4C8F-4268-B7D0-7C64F26E608F}"/>
              </a:ext>
            </a:extLst>
          </p:cNvPr>
          <p:cNvSpPr txBox="1"/>
          <p:nvPr/>
        </p:nvSpPr>
        <p:spPr>
          <a:xfrm>
            <a:off x="6420129" y="3349983"/>
            <a:ext cx="5436385" cy="146851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50000"/>
              </a:lnSpc>
            </a:pPr>
            <a:r>
              <a:rPr kumimoji="1" lang="en-US" altLang="zh-CN" sz="2000" b="1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ource Han Sans"/>
              </a:rPr>
              <a:t>使用Python、Flask、MediaPipe</a:t>
            </a:r>
            <a:endParaRPr kumimoji="1" lang="zh-CN" altLang="en-US" b="1" dirty="0"/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16431CAD-7146-48CD-2137-2AE9D48FEA8A}"/>
              </a:ext>
            </a:extLst>
          </p:cNvPr>
          <p:cNvSpPr txBox="1"/>
          <p:nvPr/>
        </p:nvSpPr>
        <p:spPr>
          <a:xfrm>
            <a:off x="6475363" y="5184336"/>
            <a:ext cx="4976032" cy="146851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50000"/>
              </a:lnSpc>
            </a:pPr>
            <a:r>
              <a:rPr kumimoji="1" lang="en-US" altLang="zh-CN" sz="2000" b="1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ource Han Sans"/>
              </a:rPr>
              <a:t>开发工具包括VS</a:t>
            </a:r>
            <a:r>
              <a:rPr kumimoji="1" lang="en-US" altLang="zh-CN" sz="2000" b="1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ource Han Sans"/>
              </a:rPr>
              <a:t> </a:t>
            </a:r>
            <a:r>
              <a:rPr kumimoji="1" lang="en-US" altLang="zh-CN" sz="2000" b="1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ource Han Sans"/>
              </a:rPr>
              <a:t>Code、Postman等</a:t>
            </a:r>
            <a:r>
              <a:rPr kumimoji="1" lang="en-US" altLang="zh-CN" sz="2000" b="1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ource Han Sans"/>
              </a:rPr>
              <a:t>。</a:t>
            </a:r>
            <a:endParaRPr kumimoji="1"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C8F49B8D-4003-48ED-401C-F467EC033AC8}"/>
              </a:ext>
            </a:extLst>
          </p:cNvPr>
          <p:cNvSpPr txBox="1"/>
          <p:nvPr/>
        </p:nvSpPr>
        <p:spPr>
          <a:xfrm>
            <a:off x="4559971" y="4076898"/>
            <a:ext cx="521257" cy="1846218"/>
          </a:xfrm>
          <a:prstGeom prst="leftBrace">
            <a:avLst>
              <a:gd name="adj1" fmla="val 52583"/>
              <a:gd name="adj2" fmla="val 50000"/>
            </a:avLst>
          </a:prstGeom>
          <a:noFill/>
          <a:ln w="19050" cap="sq">
            <a:solidFill>
              <a:schemeClr val="accent1">
                <a:lumMod val="60000"/>
                <a:lumOff val="4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>
            <a:extLst>
              <a:ext uri="{FF2B5EF4-FFF2-40B4-BE49-F238E27FC236}">
                <a16:creationId xmlns:a16="http://schemas.microsoft.com/office/drawing/2014/main" id="{F3001B72-488E-F718-C726-B1C4518AAD78}"/>
              </a:ext>
            </a:extLst>
          </p:cNvPr>
          <p:cNvSpPr txBox="1"/>
          <p:nvPr/>
        </p:nvSpPr>
        <p:spPr>
          <a:xfrm>
            <a:off x="660400" y="467040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zh-CN" altLang="en-US" sz="28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检测</a:t>
            </a:r>
            <a:endParaRPr kumimoji="1" lang="zh-CN" altLang="en-US" dirty="0"/>
          </a:p>
        </p:txBody>
      </p:sp>
      <p:sp>
        <p:nvSpPr>
          <p:cNvPr id="10" name="标题 1">
            <a:extLst>
              <a:ext uri="{FF2B5EF4-FFF2-40B4-BE49-F238E27FC236}">
                <a16:creationId xmlns:a16="http://schemas.microsoft.com/office/drawing/2014/main" id="{AB324070-C678-8161-A6D3-FA7AE1D92916}"/>
              </a:ext>
            </a:extLst>
          </p:cNvPr>
          <p:cNvSpPr txBox="1"/>
          <p:nvPr/>
        </p:nvSpPr>
        <p:spPr>
          <a:xfrm rot="10800000">
            <a:off x="436515" y="301852"/>
            <a:ext cx="309616" cy="296154"/>
          </a:xfrm>
          <a:custGeom>
            <a:avLst/>
            <a:gdLst>
              <a:gd name="connsiteX0" fmla="*/ 0 w 522052"/>
              <a:gd name="connsiteY0" fmla="*/ 382622 h 499354"/>
              <a:gd name="connsiteX1" fmla="*/ 116732 w 522052"/>
              <a:gd name="connsiteY1" fmla="*/ 265890 h 499354"/>
              <a:gd name="connsiteX2" fmla="*/ 288588 w 522052"/>
              <a:gd name="connsiteY2" fmla="*/ 265890 h 499354"/>
              <a:gd name="connsiteX3" fmla="*/ 288588 w 522052"/>
              <a:gd name="connsiteY3" fmla="*/ 116732 h 499354"/>
              <a:gd name="connsiteX4" fmla="*/ 405320 w 522052"/>
              <a:gd name="connsiteY4" fmla="*/ 0 h 499354"/>
              <a:gd name="connsiteX5" fmla="*/ 522052 w 522052"/>
              <a:gd name="connsiteY5" fmla="*/ 116732 h 499354"/>
              <a:gd name="connsiteX6" fmla="*/ 522052 w 522052"/>
              <a:gd name="connsiteY6" fmla="*/ 382621 h 499354"/>
              <a:gd name="connsiteX7" fmla="*/ 405320 w 522052"/>
              <a:gd name="connsiteY7" fmla="*/ 499353 h 499354"/>
              <a:gd name="connsiteX8" fmla="*/ 393972 w 522052"/>
              <a:gd name="connsiteY8" fmla="*/ 497062 h 499354"/>
              <a:gd name="connsiteX9" fmla="*/ 382622 w 522052"/>
              <a:gd name="connsiteY9" fmla="*/ 499354 h 499354"/>
              <a:gd name="connsiteX10" fmla="*/ 116732 w 522052"/>
              <a:gd name="connsiteY10" fmla="*/ 499354 h 499354"/>
              <a:gd name="connsiteX11" fmla="*/ 0 w 522052"/>
              <a:gd name="connsiteY11" fmla="*/ 382622 h 499354"/>
            </a:gdLst>
            <a:ahLst/>
            <a:cxnLst/>
            <a:rect l="l" t="t" r="r" b="b"/>
            <a:pathLst>
              <a:path w="522052" h="499354">
                <a:moveTo>
                  <a:pt x="0" y="382622"/>
                </a:moveTo>
                <a:cubicBezTo>
                  <a:pt x="0" y="318153"/>
                  <a:pt x="52263" y="265890"/>
                  <a:pt x="116732" y="265890"/>
                </a:cubicBezTo>
                <a:lnTo>
                  <a:pt x="288588" y="265890"/>
                </a:lnTo>
                <a:lnTo>
                  <a:pt x="288588" y="116732"/>
                </a:lnTo>
                <a:cubicBezTo>
                  <a:pt x="288588" y="52263"/>
                  <a:pt x="340851" y="0"/>
                  <a:pt x="405320" y="0"/>
                </a:cubicBezTo>
                <a:cubicBezTo>
                  <a:pt x="469789" y="0"/>
                  <a:pt x="522052" y="52263"/>
                  <a:pt x="522052" y="116732"/>
                </a:cubicBezTo>
                <a:lnTo>
                  <a:pt x="522052" y="382621"/>
                </a:lnTo>
                <a:cubicBezTo>
                  <a:pt x="522052" y="447090"/>
                  <a:pt x="469789" y="499353"/>
                  <a:pt x="405320" y="499353"/>
                </a:cubicBezTo>
                <a:lnTo>
                  <a:pt x="393972" y="497062"/>
                </a:lnTo>
                <a:lnTo>
                  <a:pt x="382622" y="499354"/>
                </a:lnTo>
                <a:lnTo>
                  <a:pt x="116732" y="499354"/>
                </a:lnTo>
                <a:cubicBezTo>
                  <a:pt x="52263" y="499354"/>
                  <a:pt x="0" y="447091"/>
                  <a:pt x="0" y="382622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AF3B8D8-B986-6B03-E461-BB45A2DC3F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0715" y="319340"/>
            <a:ext cx="4167581" cy="3153968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67FB30CE-1755-F024-8490-C909B85F6F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6519" y="347121"/>
            <a:ext cx="3859298" cy="3589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1202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230100" cy="692150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alphaModFix/>
          </a:blip>
          <a:srcRect t="28644" b="28644"/>
          <a:stretch>
            <a:fillRect/>
          </a:stretch>
        </p:blipFill>
        <p:spPr>
          <a:xfrm>
            <a:off x="0" y="3947491"/>
            <a:ext cx="12192000" cy="2918460"/>
          </a:xfrm>
          <a:custGeom>
            <a:avLst/>
            <a:gdLst/>
            <a:ahLst/>
            <a:cxnLst/>
            <a:rect l="l" t="t" r="r" b="b"/>
            <a:pathLst>
              <a:path w="12192000" h="2918460">
                <a:moveTo>
                  <a:pt x="0" y="0"/>
                </a:moveTo>
                <a:lnTo>
                  <a:pt x="12192000" y="0"/>
                </a:lnTo>
                <a:lnTo>
                  <a:pt x="12192000" y="2918460"/>
                </a:lnTo>
                <a:lnTo>
                  <a:pt x="0" y="291846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4" name="标题 1"/>
          <p:cNvSpPr txBox="1"/>
          <p:nvPr/>
        </p:nvSpPr>
        <p:spPr>
          <a:xfrm>
            <a:off x="0" y="3947491"/>
            <a:ext cx="12192000" cy="2918460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accent1">
                  <a:alpha val="5400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1117736" y="1404730"/>
            <a:ext cx="9874808" cy="4081670"/>
          </a:xfrm>
          <a:prstGeom prst="roundRect">
            <a:avLst>
              <a:gd name="adj" fmla="val 4314"/>
            </a:avLst>
          </a:prstGeom>
          <a:solidFill>
            <a:schemeClr val="bg1"/>
          </a:solidFill>
          <a:ln w="12700" cap="sq">
            <a:noFill/>
            <a:miter/>
          </a:ln>
          <a:effectLst>
            <a:outerShdw blurRad="203200" dist="38100" dir="2700000" algn="tl" rotWithShape="0">
              <a:srgbClr val="000000">
                <a:alpha val="8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10768330" y="1325217"/>
            <a:ext cx="278848" cy="287793"/>
          </a:xfrm>
          <a:prstGeom prst="ellipse">
            <a:avLst/>
          </a:prstGeom>
          <a:noFill/>
          <a:ln w="5715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1433445" y="2398643"/>
            <a:ext cx="9243391" cy="179136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endParaRPr kumimoji="1" lang="en-US" altLang="zh-CN" sz="1400" dirty="0">
              <a:ln w="12700">
                <a:noFill/>
              </a:ln>
              <a:solidFill>
                <a:srgbClr val="000000">
                  <a:alpha val="100000"/>
                </a:srgbClr>
              </a:solidFill>
              <a:latin typeface="Source Han Sans"/>
              <a:ea typeface="Source Han Sans"/>
              <a:cs typeface="Source Han Sans"/>
            </a:endParaRPr>
          </a:p>
          <a:p>
            <a:pPr algn="l">
              <a:lnSpc>
                <a:spcPct val="150000"/>
              </a:lnSpc>
            </a:pPr>
            <a:r>
              <a:rPr kumimoji="1" lang="en-US" altLang="zh-CN" sz="1400" b="1" dirty="0" err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ource Han Sans"/>
              </a:rPr>
              <a:t>采用sqlite数据库</a:t>
            </a:r>
            <a:r>
              <a:rPr kumimoji="1" lang="zh-CN" altLang="en-US" sz="1400" b="1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ource Han Sans"/>
              </a:rPr>
              <a:t>。</a:t>
            </a:r>
            <a:endParaRPr kumimoji="1" lang="en-US" altLang="zh-CN" sz="1400" b="1" dirty="0">
              <a:ln w="12700">
                <a:noFill/>
              </a:ln>
              <a:solidFill>
                <a:srgbClr val="000000">
                  <a:alpha val="10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ource Han Sans"/>
            </a:endParaRPr>
          </a:p>
          <a:p>
            <a:pPr algn="l">
              <a:lnSpc>
                <a:spcPct val="150000"/>
              </a:lnSpc>
            </a:pPr>
            <a:r>
              <a:rPr kumimoji="1"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User</a:t>
            </a:r>
            <a:r>
              <a:rPr kumimoji="1" lang="zh-CN" altLang="en-US" sz="1400" b="1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：用于存储用户基本信息</a:t>
            </a:r>
            <a:endParaRPr kumimoji="1" lang="en-US" altLang="zh-CN" sz="1400" b="1" dirty="0">
              <a:ln w="12700">
                <a:noFill/>
              </a:ln>
              <a:solidFill>
                <a:srgbClr val="000000">
                  <a:alpha val="10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kumimoji="1" lang="en-US" altLang="zh-CN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UserDetectionRecord</a:t>
            </a:r>
            <a:r>
              <a:rPr kumimoji="1" lang="zh-CN" altLang="en-US" sz="1400" b="1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：记录每次用户检测的数据</a:t>
            </a:r>
            <a:endParaRPr kumimoji="1" lang="en-US" altLang="zh-CN" sz="1400" b="1" dirty="0">
              <a:ln w="12700">
                <a:noFill/>
              </a:ln>
              <a:solidFill>
                <a:srgbClr val="000000">
                  <a:alpha val="10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kumimoji="1"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Post</a:t>
            </a:r>
            <a:r>
              <a:rPr kumimoji="1" lang="zh-CN" altLang="en-US" sz="1400" b="1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：存储用户发布的帖子</a:t>
            </a:r>
            <a:endParaRPr kumimoji="1" lang="en-US" altLang="zh-CN" sz="1400" b="1" dirty="0">
              <a:ln w="12700">
                <a:noFill/>
              </a:ln>
              <a:solidFill>
                <a:srgbClr val="000000">
                  <a:alpha val="10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kumimoji="1"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Comment</a:t>
            </a:r>
            <a:r>
              <a:rPr kumimoji="1" lang="zh-CN" altLang="en-US" sz="1400" b="1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：存储用户对文章的评论</a:t>
            </a:r>
            <a:endParaRPr kumimoji="1" lang="en-US" altLang="zh-CN" sz="1400" b="1" dirty="0">
              <a:ln w="12700">
                <a:noFill/>
              </a:ln>
              <a:solidFill>
                <a:srgbClr val="000000">
                  <a:alpha val="10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kumimoji="1"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Todo</a:t>
            </a:r>
            <a:r>
              <a:rPr kumimoji="1" lang="zh-CN" altLang="en-US" sz="1400" b="1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：记录用户的待办事项</a:t>
            </a:r>
            <a:endParaRPr kumimoji="1"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标题 1"/>
          <p:cNvSpPr txBox="1"/>
          <p:nvPr/>
        </p:nvSpPr>
        <p:spPr>
          <a:xfrm>
            <a:off x="1433445" y="1524001"/>
            <a:ext cx="9243391" cy="76332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50000"/>
              </a:lnSpc>
            </a:pPr>
            <a:r>
              <a:rPr kumimoji="1" lang="en-US" altLang="zh-CN" sz="7200" dirty="0">
                <a:ln w="12700">
                  <a:noFill/>
                </a:ln>
                <a:solidFill>
                  <a:srgbClr val="F2F2F2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01</a:t>
            </a:r>
            <a:endParaRPr kumimoji="1" lang="zh-CN" altLang="en-US" dirty="0"/>
          </a:p>
        </p:txBody>
      </p:sp>
      <p:sp>
        <p:nvSpPr>
          <p:cNvPr id="9" name="标题 1"/>
          <p:cNvSpPr txBox="1"/>
          <p:nvPr/>
        </p:nvSpPr>
        <p:spPr>
          <a:xfrm>
            <a:off x="1433445" y="1977225"/>
            <a:ext cx="9243391" cy="38961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2800" b="1" dirty="0" err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ource Han Sans CN Bold"/>
              </a:rPr>
              <a:t>数据库设计</a:t>
            </a:r>
            <a:endParaRPr kumimoji="1"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标题 1"/>
          <p:cNvSpPr txBox="1"/>
          <p:nvPr/>
        </p:nvSpPr>
        <p:spPr>
          <a:xfrm>
            <a:off x="11395986" y="6019137"/>
            <a:ext cx="122913" cy="122913"/>
          </a:xfrm>
          <a:prstGeom prst="ellipse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11189252" y="6019137"/>
            <a:ext cx="122913" cy="122913"/>
          </a:xfrm>
          <a:prstGeom prst="ellipse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10982518" y="6019137"/>
            <a:ext cx="122913" cy="122913"/>
          </a:xfrm>
          <a:prstGeom prst="ellipse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660400" y="467040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内容页4.2：后端开发环境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10800000">
            <a:off x="436515" y="301852"/>
            <a:ext cx="309616" cy="296154"/>
          </a:xfrm>
          <a:custGeom>
            <a:avLst/>
            <a:gdLst>
              <a:gd name="connsiteX0" fmla="*/ 0 w 522052"/>
              <a:gd name="connsiteY0" fmla="*/ 382622 h 499354"/>
              <a:gd name="connsiteX1" fmla="*/ 116732 w 522052"/>
              <a:gd name="connsiteY1" fmla="*/ 265890 h 499354"/>
              <a:gd name="connsiteX2" fmla="*/ 288588 w 522052"/>
              <a:gd name="connsiteY2" fmla="*/ 265890 h 499354"/>
              <a:gd name="connsiteX3" fmla="*/ 288588 w 522052"/>
              <a:gd name="connsiteY3" fmla="*/ 116732 h 499354"/>
              <a:gd name="connsiteX4" fmla="*/ 405320 w 522052"/>
              <a:gd name="connsiteY4" fmla="*/ 0 h 499354"/>
              <a:gd name="connsiteX5" fmla="*/ 522052 w 522052"/>
              <a:gd name="connsiteY5" fmla="*/ 116732 h 499354"/>
              <a:gd name="connsiteX6" fmla="*/ 522052 w 522052"/>
              <a:gd name="connsiteY6" fmla="*/ 382621 h 499354"/>
              <a:gd name="connsiteX7" fmla="*/ 405320 w 522052"/>
              <a:gd name="connsiteY7" fmla="*/ 499353 h 499354"/>
              <a:gd name="connsiteX8" fmla="*/ 393972 w 522052"/>
              <a:gd name="connsiteY8" fmla="*/ 497062 h 499354"/>
              <a:gd name="connsiteX9" fmla="*/ 382622 w 522052"/>
              <a:gd name="connsiteY9" fmla="*/ 499354 h 499354"/>
              <a:gd name="connsiteX10" fmla="*/ 116732 w 522052"/>
              <a:gd name="connsiteY10" fmla="*/ 499354 h 499354"/>
              <a:gd name="connsiteX11" fmla="*/ 0 w 522052"/>
              <a:gd name="connsiteY11" fmla="*/ 382622 h 499354"/>
            </a:gdLst>
            <a:ahLst/>
            <a:cxnLst/>
            <a:rect l="l" t="t" r="r" b="b"/>
            <a:pathLst>
              <a:path w="522052" h="499354">
                <a:moveTo>
                  <a:pt x="0" y="382622"/>
                </a:moveTo>
                <a:cubicBezTo>
                  <a:pt x="0" y="318153"/>
                  <a:pt x="52263" y="265890"/>
                  <a:pt x="116732" y="265890"/>
                </a:cubicBezTo>
                <a:lnTo>
                  <a:pt x="288588" y="265890"/>
                </a:lnTo>
                <a:lnTo>
                  <a:pt x="288588" y="116732"/>
                </a:lnTo>
                <a:cubicBezTo>
                  <a:pt x="288588" y="52263"/>
                  <a:pt x="340851" y="0"/>
                  <a:pt x="405320" y="0"/>
                </a:cubicBezTo>
                <a:cubicBezTo>
                  <a:pt x="469789" y="0"/>
                  <a:pt x="522052" y="52263"/>
                  <a:pt x="522052" y="116732"/>
                </a:cubicBezTo>
                <a:lnTo>
                  <a:pt x="522052" y="382621"/>
                </a:lnTo>
                <a:cubicBezTo>
                  <a:pt x="522052" y="447090"/>
                  <a:pt x="469789" y="499353"/>
                  <a:pt x="405320" y="499353"/>
                </a:cubicBezTo>
                <a:lnTo>
                  <a:pt x="393972" y="497062"/>
                </a:lnTo>
                <a:lnTo>
                  <a:pt x="382622" y="499354"/>
                </a:lnTo>
                <a:lnTo>
                  <a:pt x="116732" y="499354"/>
                </a:lnTo>
                <a:cubicBezTo>
                  <a:pt x="52263" y="499354"/>
                  <a:pt x="0" y="447091"/>
                  <a:pt x="0" y="382622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A95A21D7-F629-C812-4EA5-E4A6378550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5145" y="2117203"/>
            <a:ext cx="6836177" cy="3731147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alphaModFix/>
          </a:blip>
          <a:srcRect t="6670" r="6841"/>
          <a:stretch>
            <a:fillRect/>
          </a:stretch>
        </p:blipFill>
        <p:spPr>
          <a:xfrm>
            <a:off x="0" y="0"/>
            <a:ext cx="12192000" cy="6845440"/>
          </a:xfrm>
          <a:custGeom>
            <a:avLst/>
            <a:gdLst/>
            <a:ahLst/>
            <a:cxnLst/>
            <a:rect l="l" t="t" r="r" b="b"/>
            <a:pathLst>
              <a:path w="12192000" h="6845300">
                <a:moveTo>
                  <a:pt x="0" y="0"/>
                </a:moveTo>
                <a:lnTo>
                  <a:pt x="12192000" y="0"/>
                </a:lnTo>
                <a:lnTo>
                  <a:pt x="12192000" y="6845440"/>
                </a:lnTo>
                <a:lnTo>
                  <a:pt x="0" y="684544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>
            <a:off x="0" y="1421702"/>
            <a:ext cx="8183880" cy="3823537"/>
          </a:xfrm>
          <a:custGeom>
            <a:avLst/>
            <a:gdLst>
              <a:gd name="connsiteX0" fmla="*/ 0 w 8183880"/>
              <a:gd name="connsiteY0" fmla="*/ 0 h 3823537"/>
              <a:gd name="connsiteX1" fmla="*/ 7546611 w 8183880"/>
              <a:gd name="connsiteY1" fmla="*/ 0 h 3823537"/>
              <a:gd name="connsiteX2" fmla="*/ 8183880 w 8183880"/>
              <a:gd name="connsiteY2" fmla="*/ 637269 h 3823537"/>
              <a:gd name="connsiteX3" fmla="*/ 8183880 w 8183880"/>
              <a:gd name="connsiteY3" fmla="*/ 3186268 h 3823537"/>
              <a:gd name="connsiteX4" fmla="*/ 7546611 w 8183880"/>
              <a:gd name="connsiteY4" fmla="*/ 3823537 h 3823537"/>
              <a:gd name="connsiteX5" fmla="*/ 0 w 8183880"/>
              <a:gd name="connsiteY5" fmla="*/ 3823537 h 3823537"/>
              <a:gd name="connsiteX6" fmla="*/ 0 w 8183880"/>
              <a:gd name="connsiteY6" fmla="*/ 0 h 3823537"/>
            </a:gdLst>
            <a:ahLst/>
            <a:cxnLst/>
            <a:rect l="l" t="t" r="r" b="b"/>
            <a:pathLst>
              <a:path w="8183880" h="3823537">
                <a:moveTo>
                  <a:pt x="0" y="0"/>
                </a:moveTo>
                <a:lnTo>
                  <a:pt x="7546611" y="0"/>
                </a:lnTo>
                <a:cubicBezTo>
                  <a:pt x="7898565" y="0"/>
                  <a:pt x="8183880" y="285315"/>
                  <a:pt x="8183880" y="637269"/>
                </a:cubicBezTo>
                <a:lnTo>
                  <a:pt x="8183880" y="3186268"/>
                </a:lnTo>
                <a:cubicBezTo>
                  <a:pt x="8183880" y="3538222"/>
                  <a:pt x="7898565" y="3823537"/>
                  <a:pt x="7546611" y="3823537"/>
                </a:cubicBezTo>
                <a:lnTo>
                  <a:pt x="0" y="3823537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660400" y="3268684"/>
            <a:ext cx="7226300" cy="181276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4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测试与部署</a:t>
            </a: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660401" y="694766"/>
            <a:ext cx="3364752" cy="273423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9600" dirty="0">
                <a:ln w="12700">
                  <a:noFill/>
                </a:ln>
                <a:solidFill>
                  <a:srgbClr val="262626">
                    <a:alpha val="21000"/>
                  </a:srgbClr>
                </a:solidFill>
                <a:latin typeface="OPPOSans H"/>
                <a:ea typeface="OPPOSans H"/>
                <a:cs typeface="OPPOSans H"/>
              </a:rPr>
              <a:t>06</a:t>
            </a:r>
            <a:endParaRPr kumimoji="1"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A149FE1-883F-658C-E374-C87DE24E40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2965" y="1144951"/>
            <a:ext cx="3910854" cy="387963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/>
          <p:nvPr/>
        </p:nvSpPr>
        <p:spPr>
          <a:xfrm>
            <a:off x="1044134" y="2036842"/>
            <a:ext cx="544357" cy="544357"/>
          </a:xfrm>
          <a:custGeom>
            <a:avLst/>
            <a:gdLst>
              <a:gd name="connsiteX0" fmla="*/ 438553 w 720000"/>
              <a:gd name="connsiteY0" fmla="*/ 189601 h 720000"/>
              <a:gd name="connsiteX1" fmla="*/ 503636 w 720000"/>
              <a:gd name="connsiteY1" fmla="*/ 216365 h 720000"/>
              <a:gd name="connsiteX2" fmla="*/ 503636 w 720000"/>
              <a:gd name="connsiteY2" fmla="*/ 346445 h 720000"/>
              <a:gd name="connsiteX3" fmla="*/ 362260 w 720000"/>
              <a:gd name="connsiteY3" fmla="*/ 487907 h 720000"/>
              <a:gd name="connsiteX4" fmla="*/ 191861 w 720000"/>
              <a:gd name="connsiteY4" fmla="*/ 528226 h 720000"/>
              <a:gd name="connsiteX5" fmla="*/ 232180 w 720000"/>
              <a:gd name="connsiteY5" fmla="*/ 357827 h 720000"/>
              <a:gd name="connsiteX6" fmla="*/ 373556 w 720000"/>
              <a:gd name="connsiteY6" fmla="*/ 216452 h 720000"/>
              <a:gd name="connsiteX7" fmla="*/ 438553 w 720000"/>
              <a:gd name="connsiteY7" fmla="*/ 189601 h 720000"/>
              <a:gd name="connsiteX8" fmla="*/ 438553 w 720000"/>
              <a:gd name="connsiteY8" fmla="*/ 141636 h 720000"/>
              <a:gd name="connsiteX9" fmla="*/ 339581 w 720000"/>
              <a:gd name="connsiteY9" fmla="*/ 182476 h 720000"/>
              <a:gd name="connsiteX10" fmla="*/ 198205 w 720000"/>
              <a:gd name="connsiteY10" fmla="*/ 323852 h 720000"/>
              <a:gd name="connsiteX11" fmla="*/ 141637 w 720000"/>
              <a:gd name="connsiteY11" fmla="*/ 578364 h 720000"/>
              <a:gd name="connsiteX12" fmla="*/ 396149 w 720000"/>
              <a:gd name="connsiteY12" fmla="*/ 521796 h 720000"/>
              <a:gd name="connsiteX13" fmla="*/ 537524 w 720000"/>
              <a:gd name="connsiteY13" fmla="*/ 380420 h 720000"/>
              <a:gd name="connsiteX14" fmla="*/ 537524 w 720000"/>
              <a:gd name="connsiteY14" fmla="*/ 182476 h 720000"/>
              <a:gd name="connsiteX15" fmla="*/ 438553 w 720000"/>
              <a:gd name="connsiteY15" fmla="*/ 141636 h 720000"/>
              <a:gd name="connsiteX16" fmla="*/ 120000 w 720000"/>
              <a:gd name="connsiteY16" fmla="*/ 0 h 720000"/>
              <a:gd name="connsiteX17" fmla="*/ 600000 w 720000"/>
              <a:gd name="connsiteY17" fmla="*/ 0 h 720000"/>
              <a:gd name="connsiteX18" fmla="*/ 720000 w 720000"/>
              <a:gd name="connsiteY18" fmla="*/ 120000 h 720000"/>
              <a:gd name="connsiteX19" fmla="*/ 720000 w 720000"/>
              <a:gd name="connsiteY19" fmla="*/ 600000 h 720000"/>
              <a:gd name="connsiteX20" fmla="*/ 600000 w 720000"/>
              <a:gd name="connsiteY20" fmla="*/ 720000 h 720000"/>
              <a:gd name="connsiteX21" fmla="*/ 120000 w 720000"/>
              <a:gd name="connsiteY21" fmla="*/ 720000 h 720000"/>
              <a:gd name="connsiteX22" fmla="*/ 0 w 720000"/>
              <a:gd name="connsiteY22" fmla="*/ 600000 h 720000"/>
              <a:gd name="connsiteX23" fmla="*/ 0 w 720000"/>
              <a:gd name="connsiteY23" fmla="*/ 120000 h 720000"/>
              <a:gd name="connsiteX24" fmla="*/ 120000 w 720000"/>
              <a:gd name="connsiteY24" fmla="*/ 0 h 720000"/>
            </a:gdLst>
            <a:ahLst/>
            <a:cxnLst/>
            <a:rect l="l" t="t" r="r" b="b"/>
            <a:pathLst>
              <a:path w="720000" h="720000">
                <a:moveTo>
                  <a:pt x="438553" y="189601"/>
                </a:moveTo>
                <a:cubicBezTo>
                  <a:pt x="463230" y="189601"/>
                  <a:pt x="486344" y="199073"/>
                  <a:pt x="503636" y="216365"/>
                </a:cubicBezTo>
                <a:cubicBezTo>
                  <a:pt x="539523" y="252252"/>
                  <a:pt x="539523" y="310557"/>
                  <a:pt x="503636" y="346445"/>
                </a:cubicBezTo>
                <a:lnTo>
                  <a:pt x="362260" y="487907"/>
                </a:lnTo>
                <a:cubicBezTo>
                  <a:pt x="342622" y="507545"/>
                  <a:pt x="266503" y="522665"/>
                  <a:pt x="191861" y="528226"/>
                </a:cubicBezTo>
                <a:cubicBezTo>
                  <a:pt x="197336" y="453584"/>
                  <a:pt x="212456" y="377465"/>
                  <a:pt x="232180" y="357827"/>
                </a:cubicBezTo>
                <a:lnTo>
                  <a:pt x="373556" y="216452"/>
                </a:lnTo>
                <a:cubicBezTo>
                  <a:pt x="390761" y="199073"/>
                  <a:pt x="413875" y="189601"/>
                  <a:pt x="438553" y="189601"/>
                </a:cubicBezTo>
                <a:close/>
                <a:moveTo>
                  <a:pt x="438553" y="141636"/>
                </a:moveTo>
                <a:cubicBezTo>
                  <a:pt x="402666" y="141636"/>
                  <a:pt x="366778" y="155278"/>
                  <a:pt x="339581" y="182476"/>
                </a:cubicBezTo>
                <a:lnTo>
                  <a:pt x="198205" y="323852"/>
                </a:lnTo>
                <a:cubicBezTo>
                  <a:pt x="143723" y="378335"/>
                  <a:pt x="141637" y="578364"/>
                  <a:pt x="141637" y="578364"/>
                </a:cubicBezTo>
                <a:cubicBezTo>
                  <a:pt x="141637" y="578364"/>
                  <a:pt x="341753" y="576278"/>
                  <a:pt x="396149" y="521796"/>
                </a:cubicBezTo>
                <a:lnTo>
                  <a:pt x="537524" y="380420"/>
                </a:lnTo>
                <a:cubicBezTo>
                  <a:pt x="592007" y="325938"/>
                  <a:pt x="592007" y="236872"/>
                  <a:pt x="537524" y="182476"/>
                </a:cubicBezTo>
                <a:cubicBezTo>
                  <a:pt x="510327" y="155191"/>
                  <a:pt x="474440" y="141636"/>
                  <a:pt x="438553" y="141636"/>
                </a:cubicBezTo>
                <a:close/>
                <a:moveTo>
                  <a:pt x="120000" y="0"/>
                </a:moveTo>
                <a:lnTo>
                  <a:pt x="600000" y="0"/>
                </a:lnTo>
                <a:cubicBezTo>
                  <a:pt x="666040" y="0"/>
                  <a:pt x="720000" y="54048"/>
                  <a:pt x="720000" y="120000"/>
                </a:cubicBezTo>
                <a:lnTo>
                  <a:pt x="720000" y="600000"/>
                </a:lnTo>
                <a:cubicBezTo>
                  <a:pt x="720000" y="666039"/>
                  <a:pt x="666040" y="720000"/>
                  <a:pt x="600000" y="720000"/>
                </a:cubicBezTo>
                <a:lnTo>
                  <a:pt x="120000" y="720000"/>
                </a:lnTo>
                <a:cubicBezTo>
                  <a:pt x="53961" y="720000"/>
                  <a:pt x="0" y="666039"/>
                  <a:pt x="0" y="600000"/>
                </a:cubicBezTo>
                <a:lnTo>
                  <a:pt x="0" y="120000"/>
                </a:lnTo>
                <a:cubicBezTo>
                  <a:pt x="0" y="53961"/>
                  <a:pt x="53961" y="0"/>
                  <a:pt x="120000" y="0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38100" tIns="38100" rIns="38100" bIns="3810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1917190" y="1499479"/>
            <a:ext cx="4747260" cy="750259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zh-CN" altLang="en-US" sz="2000" b="1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自动化测试</a:t>
            </a:r>
            <a:endParaRPr kumimoji="1"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标题 1"/>
          <p:cNvSpPr txBox="1"/>
          <p:nvPr/>
        </p:nvSpPr>
        <p:spPr>
          <a:xfrm>
            <a:off x="1917191" y="2321603"/>
            <a:ext cx="4747260" cy="169026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zh-CN" altLang="en-US" sz="16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ource Han Sans"/>
              </a:rPr>
              <a:t>使用</a:t>
            </a:r>
            <a:r>
              <a:rPr kumimoji="1" lang="en-US" altLang="zh-CN" sz="1600" dirty="0" err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ource Han Sans"/>
              </a:rPr>
              <a:t>apifox</a:t>
            </a:r>
            <a:r>
              <a:rPr kumimoji="1" lang="zh-CN" altLang="en-US" sz="16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ource Han Sans"/>
              </a:rPr>
              <a:t>和</a:t>
            </a:r>
            <a:r>
              <a:rPr kumimoji="1" lang="en-US" altLang="zh-CN" sz="16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ource Han Sans"/>
              </a:rPr>
              <a:t>postman</a:t>
            </a:r>
            <a:r>
              <a:rPr kumimoji="1" lang="zh-CN" altLang="en-US" sz="16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ource Han Sans"/>
              </a:rPr>
              <a:t>各个</a:t>
            </a:r>
            <a:r>
              <a:rPr kumimoji="1" lang="en-US" altLang="zh-CN" sz="1600" dirty="0" err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ource Han Sans"/>
              </a:rPr>
              <a:t>api</a:t>
            </a:r>
            <a:endParaRPr kumimoji="1" lang="en-US" altLang="zh-CN" sz="1600" dirty="0">
              <a:ln w="12700">
                <a:noFill/>
              </a:ln>
              <a:solidFill>
                <a:srgbClr val="000000">
                  <a:alpha val="10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ource Han Sans"/>
            </a:endParaRPr>
          </a:p>
          <a:p>
            <a:pPr algn="l">
              <a:lnSpc>
                <a:spcPct val="150000"/>
              </a:lnSpc>
            </a:pPr>
            <a:r>
              <a:rPr kumimoji="1" lang="zh-CN" altLang="en-US" sz="16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ource Han Sans"/>
              </a:rPr>
              <a:t>的返回结果和状态码进行断言测试，</a:t>
            </a:r>
            <a:endParaRPr kumimoji="1" lang="en-US" altLang="zh-CN" sz="1600" dirty="0">
              <a:ln w="12700">
                <a:noFill/>
              </a:ln>
              <a:solidFill>
                <a:srgbClr val="000000">
                  <a:alpha val="10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ource Han Sans"/>
            </a:endParaRPr>
          </a:p>
          <a:p>
            <a:pPr algn="l">
              <a:lnSpc>
                <a:spcPct val="150000"/>
              </a:lnSpc>
            </a:pPr>
            <a:r>
              <a:rPr kumimoji="1" lang="zh-CN" altLang="en-US" sz="16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ource Han Sans"/>
              </a:rPr>
              <a:t>并进行自动化配置。</a:t>
            </a:r>
            <a:endParaRPr kumimoji="1"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标题 1"/>
          <p:cNvSpPr txBox="1"/>
          <p:nvPr/>
        </p:nvSpPr>
        <p:spPr>
          <a:xfrm>
            <a:off x="1044134" y="4386993"/>
            <a:ext cx="523502" cy="544357"/>
          </a:xfrm>
          <a:custGeom>
            <a:avLst/>
            <a:gdLst>
              <a:gd name="connsiteX0" fmla="*/ 198153 w 692417"/>
              <a:gd name="connsiteY0" fmla="*/ 663680 h 720001"/>
              <a:gd name="connsiteX1" fmla="*/ 239787 w 692417"/>
              <a:gd name="connsiteY1" fmla="*/ 663680 h 720001"/>
              <a:gd name="connsiteX2" fmla="*/ 295235 w 692417"/>
              <a:gd name="connsiteY2" fmla="*/ 663680 h 720001"/>
              <a:gd name="connsiteX3" fmla="*/ 397182 w 692417"/>
              <a:gd name="connsiteY3" fmla="*/ 663680 h 720001"/>
              <a:gd name="connsiteX4" fmla="*/ 452630 w 692417"/>
              <a:gd name="connsiteY4" fmla="*/ 663680 h 720001"/>
              <a:gd name="connsiteX5" fmla="*/ 494264 w 692417"/>
              <a:gd name="connsiteY5" fmla="*/ 663680 h 720001"/>
              <a:gd name="connsiteX6" fmla="*/ 522425 w 692417"/>
              <a:gd name="connsiteY6" fmla="*/ 691841 h 720001"/>
              <a:gd name="connsiteX7" fmla="*/ 494264 w 692417"/>
              <a:gd name="connsiteY7" fmla="*/ 720001 h 720001"/>
              <a:gd name="connsiteX8" fmla="*/ 452630 w 692417"/>
              <a:gd name="connsiteY8" fmla="*/ 720001 h 720001"/>
              <a:gd name="connsiteX9" fmla="*/ 397182 w 692417"/>
              <a:gd name="connsiteY9" fmla="*/ 720001 h 720001"/>
              <a:gd name="connsiteX10" fmla="*/ 295235 w 692417"/>
              <a:gd name="connsiteY10" fmla="*/ 720001 h 720001"/>
              <a:gd name="connsiteX11" fmla="*/ 239787 w 692417"/>
              <a:gd name="connsiteY11" fmla="*/ 720001 h 720001"/>
              <a:gd name="connsiteX12" fmla="*/ 198153 w 692417"/>
              <a:gd name="connsiteY12" fmla="*/ 720001 h 720001"/>
              <a:gd name="connsiteX13" fmla="*/ 169992 w 692417"/>
              <a:gd name="connsiteY13" fmla="*/ 691841 h 720001"/>
              <a:gd name="connsiteX14" fmla="*/ 198153 w 692417"/>
              <a:gd name="connsiteY14" fmla="*/ 663680 h 720001"/>
              <a:gd name="connsiteX15" fmla="*/ 154400 w 692417"/>
              <a:gd name="connsiteY15" fmla="*/ 572143 h 720001"/>
              <a:gd name="connsiteX16" fmla="*/ 154241 w 692417"/>
              <a:gd name="connsiteY16" fmla="*/ 572597 h 720001"/>
              <a:gd name="connsiteX17" fmla="*/ 160423 w 692417"/>
              <a:gd name="connsiteY17" fmla="*/ 572597 h 720001"/>
              <a:gd name="connsiteX18" fmla="*/ 346215 w 692417"/>
              <a:gd name="connsiteY18" fmla="*/ 0 h 720001"/>
              <a:gd name="connsiteX19" fmla="*/ 456041 w 692417"/>
              <a:gd name="connsiteY19" fmla="*/ 22341 h 720001"/>
              <a:gd name="connsiteX20" fmla="*/ 545873 w 692417"/>
              <a:gd name="connsiteY20" fmla="*/ 82980 h 720001"/>
              <a:gd name="connsiteX21" fmla="*/ 606513 w 692417"/>
              <a:gd name="connsiteY21" fmla="*/ 172812 h 720001"/>
              <a:gd name="connsiteX22" fmla="*/ 628853 w 692417"/>
              <a:gd name="connsiteY22" fmla="*/ 282638 h 720001"/>
              <a:gd name="connsiteX23" fmla="*/ 628853 w 692417"/>
              <a:gd name="connsiteY23" fmla="*/ 493091 h 720001"/>
              <a:gd name="connsiteX24" fmla="*/ 687990 w 692417"/>
              <a:gd name="connsiteY24" fmla="*/ 585551 h 720001"/>
              <a:gd name="connsiteX25" fmla="*/ 688929 w 692417"/>
              <a:gd name="connsiteY25" fmla="*/ 614275 h 720001"/>
              <a:gd name="connsiteX26" fmla="*/ 664336 w 692417"/>
              <a:gd name="connsiteY26" fmla="*/ 628918 h 720001"/>
              <a:gd name="connsiteX27" fmla="*/ 28189 w 692417"/>
              <a:gd name="connsiteY27" fmla="*/ 628918 h 720001"/>
              <a:gd name="connsiteX28" fmla="*/ 3596 w 692417"/>
              <a:gd name="connsiteY28" fmla="*/ 614462 h 720001"/>
              <a:gd name="connsiteX29" fmla="*/ 4159 w 692417"/>
              <a:gd name="connsiteY29" fmla="*/ 585927 h 720001"/>
              <a:gd name="connsiteX30" fmla="*/ 63578 w 692417"/>
              <a:gd name="connsiteY30" fmla="*/ 489336 h 720001"/>
              <a:gd name="connsiteX31" fmla="*/ 63578 w 692417"/>
              <a:gd name="connsiteY31" fmla="*/ 282638 h 720001"/>
              <a:gd name="connsiteX32" fmla="*/ 85919 w 692417"/>
              <a:gd name="connsiteY32" fmla="*/ 172812 h 720001"/>
              <a:gd name="connsiteX33" fmla="*/ 146558 w 692417"/>
              <a:gd name="connsiteY33" fmla="*/ 82980 h 720001"/>
              <a:gd name="connsiteX34" fmla="*/ 236389 w 692417"/>
              <a:gd name="connsiteY34" fmla="*/ 22341 h 720001"/>
              <a:gd name="connsiteX35" fmla="*/ 346215 w 692417"/>
              <a:gd name="connsiteY35" fmla="*/ 0 h 720001"/>
            </a:gdLst>
            <a:ahLst/>
            <a:cxnLst/>
            <a:rect l="l" t="t" r="r" b="b"/>
            <a:pathLst>
              <a:path w="692417" h="720001">
                <a:moveTo>
                  <a:pt x="198153" y="663680"/>
                </a:moveTo>
                <a:lnTo>
                  <a:pt x="239787" y="663680"/>
                </a:lnTo>
                <a:lnTo>
                  <a:pt x="295235" y="663680"/>
                </a:lnTo>
                <a:lnTo>
                  <a:pt x="397182" y="663680"/>
                </a:lnTo>
                <a:lnTo>
                  <a:pt x="452630" y="663680"/>
                </a:lnTo>
                <a:lnTo>
                  <a:pt x="494264" y="663680"/>
                </a:lnTo>
                <a:cubicBezTo>
                  <a:pt x="509847" y="663680"/>
                  <a:pt x="522425" y="676259"/>
                  <a:pt x="522425" y="691841"/>
                </a:cubicBezTo>
                <a:cubicBezTo>
                  <a:pt x="522425" y="707423"/>
                  <a:pt x="509753" y="720001"/>
                  <a:pt x="494264" y="720001"/>
                </a:cubicBezTo>
                <a:lnTo>
                  <a:pt x="452630" y="720001"/>
                </a:lnTo>
                <a:lnTo>
                  <a:pt x="397182" y="720001"/>
                </a:lnTo>
                <a:lnTo>
                  <a:pt x="295235" y="720001"/>
                </a:lnTo>
                <a:lnTo>
                  <a:pt x="239787" y="720001"/>
                </a:lnTo>
                <a:lnTo>
                  <a:pt x="198153" y="720001"/>
                </a:lnTo>
                <a:cubicBezTo>
                  <a:pt x="182571" y="720001"/>
                  <a:pt x="169992" y="707423"/>
                  <a:pt x="169992" y="691841"/>
                </a:cubicBezTo>
                <a:cubicBezTo>
                  <a:pt x="169992" y="676259"/>
                  <a:pt x="182571" y="663680"/>
                  <a:pt x="198153" y="663680"/>
                </a:cubicBezTo>
                <a:close/>
                <a:moveTo>
                  <a:pt x="154400" y="572143"/>
                </a:moveTo>
                <a:lnTo>
                  <a:pt x="154241" y="572597"/>
                </a:lnTo>
                <a:lnTo>
                  <a:pt x="160423" y="572597"/>
                </a:lnTo>
                <a:close/>
                <a:moveTo>
                  <a:pt x="346215" y="0"/>
                </a:moveTo>
                <a:cubicBezTo>
                  <a:pt x="384232" y="0"/>
                  <a:pt x="421122" y="7510"/>
                  <a:pt x="456041" y="22341"/>
                </a:cubicBezTo>
                <a:cubicBezTo>
                  <a:pt x="489646" y="36609"/>
                  <a:pt x="519872" y="57072"/>
                  <a:pt x="545873" y="82980"/>
                </a:cubicBezTo>
                <a:cubicBezTo>
                  <a:pt x="571875" y="108981"/>
                  <a:pt x="592245" y="139207"/>
                  <a:pt x="606513" y="172812"/>
                </a:cubicBezTo>
                <a:cubicBezTo>
                  <a:pt x="621344" y="207637"/>
                  <a:pt x="628853" y="244621"/>
                  <a:pt x="628853" y="282638"/>
                </a:cubicBezTo>
                <a:lnTo>
                  <a:pt x="628853" y="493091"/>
                </a:lnTo>
                <a:lnTo>
                  <a:pt x="687990" y="585551"/>
                </a:lnTo>
                <a:cubicBezTo>
                  <a:pt x="693528" y="594187"/>
                  <a:pt x="693904" y="605263"/>
                  <a:pt x="688929" y="614275"/>
                </a:cubicBezTo>
                <a:cubicBezTo>
                  <a:pt x="684048" y="623286"/>
                  <a:pt x="674567" y="628918"/>
                  <a:pt x="664336" y="628918"/>
                </a:cubicBezTo>
                <a:lnTo>
                  <a:pt x="28189" y="628918"/>
                </a:lnTo>
                <a:cubicBezTo>
                  <a:pt x="17958" y="628918"/>
                  <a:pt x="8571" y="623380"/>
                  <a:pt x="3596" y="614462"/>
                </a:cubicBezTo>
                <a:cubicBezTo>
                  <a:pt x="-1380" y="605545"/>
                  <a:pt x="-1192" y="594656"/>
                  <a:pt x="4159" y="585927"/>
                </a:cubicBezTo>
                <a:lnTo>
                  <a:pt x="63578" y="489336"/>
                </a:lnTo>
                <a:lnTo>
                  <a:pt x="63578" y="282638"/>
                </a:lnTo>
                <a:cubicBezTo>
                  <a:pt x="63578" y="244621"/>
                  <a:pt x="71087" y="207731"/>
                  <a:pt x="85919" y="172812"/>
                </a:cubicBezTo>
                <a:cubicBezTo>
                  <a:pt x="100186" y="139207"/>
                  <a:pt x="120650" y="108981"/>
                  <a:pt x="146558" y="82980"/>
                </a:cubicBezTo>
                <a:cubicBezTo>
                  <a:pt x="172465" y="56978"/>
                  <a:pt x="202785" y="36609"/>
                  <a:pt x="236389" y="22341"/>
                </a:cubicBezTo>
                <a:cubicBezTo>
                  <a:pt x="271214" y="7510"/>
                  <a:pt x="308199" y="0"/>
                  <a:pt x="346215" y="0"/>
                </a:cubicBezTo>
                <a:close/>
              </a:path>
            </a:pathLst>
          </a:custGeom>
          <a:solidFill>
            <a:schemeClr val="accent2"/>
          </a:solidFill>
          <a:ln cap="sq">
            <a:noFill/>
            <a:prstDash val="solid"/>
            <a:miter/>
          </a:ln>
        </p:spPr>
        <p:txBody>
          <a:bodyPr vert="horz" wrap="square" lIns="38100" tIns="38100" rIns="38100" bIns="3810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1866844" y="3858004"/>
            <a:ext cx="4747260" cy="750259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2000" b="1" dirty="0" err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ource Han Sans CN Bold"/>
              </a:rPr>
              <a:t>测试结果</a:t>
            </a:r>
            <a:endParaRPr kumimoji="1"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标题 1"/>
          <p:cNvSpPr txBox="1"/>
          <p:nvPr/>
        </p:nvSpPr>
        <p:spPr>
          <a:xfrm>
            <a:off x="1866844" y="4680128"/>
            <a:ext cx="4747260" cy="169026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zh-CN" altLang="en-US" sz="16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ource Han Sans"/>
              </a:rPr>
              <a:t>对以下功能在不同的</a:t>
            </a:r>
            <a:r>
              <a:rPr kumimoji="1" lang="en-US" altLang="zh-CN" sz="1600" dirty="0" err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ource Han Sans"/>
              </a:rPr>
              <a:t>WIndows</a:t>
            </a:r>
            <a:r>
              <a:rPr kumimoji="1" lang="zh-CN" altLang="en-US" sz="16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ource Han Sans"/>
              </a:rPr>
              <a:t>设备，不同环境下进行了场景测试</a:t>
            </a:r>
            <a:r>
              <a:rPr kumimoji="1" lang="en-US" altLang="zh-CN" sz="16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ource Han Sans"/>
              </a:rPr>
              <a:t>。</a:t>
            </a:r>
            <a:endParaRPr kumimoji="1"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标题 1"/>
          <p:cNvSpPr txBox="1"/>
          <p:nvPr/>
        </p:nvSpPr>
        <p:spPr>
          <a:xfrm>
            <a:off x="660400" y="467040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功能测试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10800000">
            <a:off x="436515" y="301852"/>
            <a:ext cx="309616" cy="296154"/>
          </a:xfrm>
          <a:custGeom>
            <a:avLst/>
            <a:gdLst>
              <a:gd name="connsiteX0" fmla="*/ 0 w 522052"/>
              <a:gd name="connsiteY0" fmla="*/ 382622 h 499354"/>
              <a:gd name="connsiteX1" fmla="*/ 116732 w 522052"/>
              <a:gd name="connsiteY1" fmla="*/ 265890 h 499354"/>
              <a:gd name="connsiteX2" fmla="*/ 288588 w 522052"/>
              <a:gd name="connsiteY2" fmla="*/ 265890 h 499354"/>
              <a:gd name="connsiteX3" fmla="*/ 288588 w 522052"/>
              <a:gd name="connsiteY3" fmla="*/ 116732 h 499354"/>
              <a:gd name="connsiteX4" fmla="*/ 405320 w 522052"/>
              <a:gd name="connsiteY4" fmla="*/ 0 h 499354"/>
              <a:gd name="connsiteX5" fmla="*/ 522052 w 522052"/>
              <a:gd name="connsiteY5" fmla="*/ 116732 h 499354"/>
              <a:gd name="connsiteX6" fmla="*/ 522052 w 522052"/>
              <a:gd name="connsiteY6" fmla="*/ 382621 h 499354"/>
              <a:gd name="connsiteX7" fmla="*/ 405320 w 522052"/>
              <a:gd name="connsiteY7" fmla="*/ 499353 h 499354"/>
              <a:gd name="connsiteX8" fmla="*/ 393972 w 522052"/>
              <a:gd name="connsiteY8" fmla="*/ 497062 h 499354"/>
              <a:gd name="connsiteX9" fmla="*/ 382622 w 522052"/>
              <a:gd name="connsiteY9" fmla="*/ 499354 h 499354"/>
              <a:gd name="connsiteX10" fmla="*/ 116732 w 522052"/>
              <a:gd name="connsiteY10" fmla="*/ 499354 h 499354"/>
              <a:gd name="connsiteX11" fmla="*/ 0 w 522052"/>
              <a:gd name="connsiteY11" fmla="*/ 382622 h 499354"/>
            </a:gdLst>
            <a:ahLst/>
            <a:cxnLst/>
            <a:rect l="l" t="t" r="r" b="b"/>
            <a:pathLst>
              <a:path w="522052" h="499354">
                <a:moveTo>
                  <a:pt x="0" y="382622"/>
                </a:moveTo>
                <a:cubicBezTo>
                  <a:pt x="0" y="318153"/>
                  <a:pt x="52263" y="265890"/>
                  <a:pt x="116732" y="265890"/>
                </a:cubicBezTo>
                <a:lnTo>
                  <a:pt x="288588" y="265890"/>
                </a:lnTo>
                <a:lnTo>
                  <a:pt x="288588" y="116732"/>
                </a:lnTo>
                <a:cubicBezTo>
                  <a:pt x="288588" y="52263"/>
                  <a:pt x="340851" y="0"/>
                  <a:pt x="405320" y="0"/>
                </a:cubicBezTo>
                <a:cubicBezTo>
                  <a:pt x="469789" y="0"/>
                  <a:pt x="522052" y="52263"/>
                  <a:pt x="522052" y="116732"/>
                </a:cubicBezTo>
                <a:lnTo>
                  <a:pt x="522052" y="382621"/>
                </a:lnTo>
                <a:cubicBezTo>
                  <a:pt x="522052" y="447090"/>
                  <a:pt x="469789" y="499353"/>
                  <a:pt x="405320" y="499353"/>
                </a:cubicBezTo>
                <a:lnTo>
                  <a:pt x="393972" y="497062"/>
                </a:lnTo>
                <a:lnTo>
                  <a:pt x="382622" y="499354"/>
                </a:lnTo>
                <a:lnTo>
                  <a:pt x="116732" y="499354"/>
                </a:lnTo>
                <a:cubicBezTo>
                  <a:pt x="52263" y="499354"/>
                  <a:pt x="0" y="447091"/>
                  <a:pt x="0" y="382622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A397E5C4-EB80-C3B0-0E73-DF02393064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2507" y="1627730"/>
            <a:ext cx="4198636" cy="3150168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24D10BA1-1412-3ED7-180E-FEEB6AB36E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11490" y="3519683"/>
            <a:ext cx="2440919" cy="3338317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F2D584EE-AEAA-AD9A-C741-EF07CE659A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7229" y="185473"/>
            <a:ext cx="3666597" cy="288451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230100" cy="692150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1171084" y="629817"/>
            <a:ext cx="9834039" cy="123110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10000"/>
              </a:lnSpc>
            </a:pPr>
            <a:r>
              <a:rPr kumimoji="1" lang="en-US" altLang="zh-CN" sz="8000">
                <a:ln w="12700">
                  <a:noFill/>
                </a:ln>
                <a:solidFill>
                  <a:srgbClr val="D7DFFD">
                    <a:alpha val="20000"/>
                  </a:srgbClr>
                </a:solidFill>
                <a:latin typeface="OPPOSans H"/>
                <a:ea typeface="OPPOSans H"/>
                <a:cs typeface="OPPOSans H"/>
              </a:rPr>
              <a:t>CONTENTS</a:t>
            </a: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17570970">
            <a:off x="10526447" y="-475488"/>
            <a:ext cx="1282957" cy="1618762"/>
          </a:xfrm>
          <a:custGeom>
            <a:avLst/>
            <a:gdLst>
              <a:gd name="connsiteX0" fmla="*/ 662750 w 1282957"/>
              <a:gd name="connsiteY0" fmla="*/ 0 h 1618762"/>
              <a:gd name="connsiteX1" fmla="*/ 1282957 w 1282957"/>
              <a:gd name="connsiteY1" fmla="*/ 1471853 h 1618762"/>
              <a:gd name="connsiteX2" fmla="*/ 1274048 w 1282957"/>
              <a:gd name="connsiteY2" fmla="*/ 1479204 h 1618762"/>
              <a:gd name="connsiteX3" fmla="*/ 817164 w 1282957"/>
              <a:gd name="connsiteY3" fmla="*/ 1618762 h 1618762"/>
              <a:gd name="connsiteX4" fmla="*/ 0 w 1282957"/>
              <a:gd name="connsiteY4" fmla="*/ 801598 h 1618762"/>
              <a:gd name="connsiteX5" fmla="*/ 652477 w 1282957"/>
              <a:gd name="connsiteY5" fmla="*/ 1035 h 1618762"/>
            </a:gdLst>
            <a:ahLst/>
            <a:cxnLst/>
            <a:rect l="l" t="t" r="r" b="b"/>
            <a:pathLst>
              <a:path w="1282957" h="1618762">
                <a:moveTo>
                  <a:pt x="662750" y="0"/>
                </a:moveTo>
                <a:lnTo>
                  <a:pt x="1282957" y="1471853"/>
                </a:lnTo>
                <a:lnTo>
                  <a:pt x="1274048" y="1479204"/>
                </a:lnTo>
                <a:cubicBezTo>
                  <a:pt x="1143628" y="1567313"/>
                  <a:pt x="986404" y="1618763"/>
                  <a:pt x="817164" y="1618762"/>
                </a:cubicBezTo>
                <a:cubicBezTo>
                  <a:pt x="365857" y="1618762"/>
                  <a:pt x="0" y="1252905"/>
                  <a:pt x="0" y="801598"/>
                </a:cubicBezTo>
                <a:cubicBezTo>
                  <a:pt x="0" y="406704"/>
                  <a:pt x="280109" y="77233"/>
                  <a:pt x="652477" y="1035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0"/>
          </a:gradFill>
          <a:ln w="12700" cap="sq">
            <a:noFill/>
            <a:miter/>
          </a:ln>
          <a:effectLst>
            <a:outerShdw blurRad="63500" sx="102000" sy="102000" algn="ctr" rotWithShape="0">
              <a:schemeClr val="accent1"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6193963">
            <a:off x="13723" y="-85032"/>
            <a:ext cx="1701029" cy="1499901"/>
          </a:xfrm>
          <a:custGeom>
            <a:avLst/>
            <a:gdLst>
              <a:gd name="connsiteX0" fmla="*/ 59457 w 1701029"/>
              <a:gd name="connsiteY0" fmla="*/ 290651 h 1499901"/>
              <a:gd name="connsiteX1" fmla="*/ 0 w 1701029"/>
              <a:gd name="connsiteY1" fmla="*/ 37805 h 1499901"/>
              <a:gd name="connsiteX2" fmla="*/ 37646 w 1701029"/>
              <a:gd name="connsiteY2" fmla="*/ 28126 h 1499901"/>
              <a:gd name="connsiteX3" fmla="*/ 316647 w 1701029"/>
              <a:gd name="connsiteY3" fmla="*/ 0 h 1499901"/>
              <a:gd name="connsiteX4" fmla="*/ 1701029 w 1701029"/>
              <a:gd name="connsiteY4" fmla="*/ 1384382 h 1499901"/>
              <a:gd name="connsiteX5" fmla="*/ 1698301 w 1701029"/>
              <a:gd name="connsiteY5" fmla="*/ 1438403 h 1499901"/>
              <a:gd name="connsiteX6" fmla="*/ 1436775 w 1701029"/>
              <a:gd name="connsiteY6" fmla="*/ 1499901 h 1499901"/>
              <a:gd name="connsiteX7" fmla="*/ 1436835 w 1701029"/>
              <a:gd name="connsiteY7" fmla="*/ 1499509 h 1499901"/>
              <a:gd name="connsiteX8" fmla="*/ 1442648 w 1701029"/>
              <a:gd name="connsiteY8" fmla="*/ 1384382 h 1499901"/>
              <a:gd name="connsiteX9" fmla="*/ 316647 w 1701029"/>
              <a:gd name="connsiteY9" fmla="*/ 258381 h 1499901"/>
              <a:gd name="connsiteX10" fmla="*/ 89719 w 1701029"/>
              <a:gd name="connsiteY10" fmla="*/ 281257 h 1499901"/>
            </a:gdLst>
            <a:ahLst/>
            <a:cxnLst/>
            <a:rect l="l" t="t" r="r" b="b"/>
            <a:pathLst>
              <a:path w="1701029" h="1499901">
                <a:moveTo>
                  <a:pt x="59457" y="290651"/>
                </a:moveTo>
                <a:lnTo>
                  <a:pt x="0" y="37805"/>
                </a:lnTo>
                <a:lnTo>
                  <a:pt x="37646" y="28126"/>
                </a:lnTo>
                <a:cubicBezTo>
                  <a:pt x="127766" y="9684"/>
                  <a:pt x="221075" y="0"/>
                  <a:pt x="316647" y="0"/>
                </a:cubicBezTo>
                <a:cubicBezTo>
                  <a:pt x="1081220" y="0"/>
                  <a:pt x="1701029" y="619809"/>
                  <a:pt x="1701029" y="1384382"/>
                </a:cubicBezTo>
                <a:lnTo>
                  <a:pt x="1698301" y="1438403"/>
                </a:lnTo>
                <a:lnTo>
                  <a:pt x="1436775" y="1499901"/>
                </a:lnTo>
                <a:lnTo>
                  <a:pt x="1436835" y="1499509"/>
                </a:lnTo>
                <a:cubicBezTo>
                  <a:pt x="1440679" y="1461656"/>
                  <a:pt x="1442648" y="1423249"/>
                  <a:pt x="1442648" y="1384382"/>
                </a:cubicBezTo>
                <a:cubicBezTo>
                  <a:pt x="1442648" y="762509"/>
                  <a:pt x="938520" y="258381"/>
                  <a:pt x="316647" y="258381"/>
                </a:cubicBezTo>
                <a:cubicBezTo>
                  <a:pt x="238913" y="258381"/>
                  <a:pt x="163019" y="266258"/>
                  <a:pt x="89719" y="281257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0"/>
          </a:gradFill>
          <a:ln w="12700" cap="sq">
            <a:noFill/>
            <a:miter/>
          </a:ln>
          <a:effectLst>
            <a:outerShdw blurRad="63500" sx="102000" sy="102000" algn="ctr" rotWithShape="0">
              <a:schemeClr val="accent1"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11492907" y="6059422"/>
            <a:ext cx="699093" cy="798578"/>
          </a:xfrm>
          <a:custGeom>
            <a:avLst/>
            <a:gdLst>
              <a:gd name="connsiteX0" fmla="*/ 699093 w 699093"/>
              <a:gd name="connsiteY0" fmla="*/ 0 h 798578"/>
              <a:gd name="connsiteX1" fmla="*/ 699093 w 699093"/>
              <a:gd name="connsiteY1" fmla="*/ 347767 h 798578"/>
              <a:gd name="connsiteX2" fmla="*/ 623400 w 699093"/>
              <a:gd name="connsiteY2" fmla="*/ 388852 h 798578"/>
              <a:gd name="connsiteX3" fmla="*/ 356264 w 699093"/>
              <a:gd name="connsiteY3" fmla="*/ 713252 h 798578"/>
              <a:gd name="connsiteX4" fmla="*/ 329777 w 699093"/>
              <a:gd name="connsiteY4" fmla="*/ 798578 h 798578"/>
              <a:gd name="connsiteX5" fmla="*/ 0 w 699093"/>
              <a:gd name="connsiteY5" fmla="*/ 798578 h 798578"/>
              <a:gd name="connsiteX6" fmla="*/ 1124 w 699093"/>
              <a:gd name="connsiteY6" fmla="*/ 787436 h 798578"/>
              <a:gd name="connsiteX7" fmla="*/ 624611 w 699093"/>
              <a:gd name="connsiteY7" fmla="*/ 27261 h 798578"/>
            </a:gdLst>
            <a:ahLst/>
            <a:cxnLst/>
            <a:rect l="l" t="t" r="r" b="b"/>
            <a:pathLst>
              <a:path w="699093" h="798578">
                <a:moveTo>
                  <a:pt x="699093" y="0"/>
                </a:moveTo>
                <a:lnTo>
                  <a:pt x="699093" y="347767"/>
                </a:lnTo>
                <a:lnTo>
                  <a:pt x="623400" y="388852"/>
                </a:lnTo>
                <a:cubicBezTo>
                  <a:pt x="505722" y="468353"/>
                  <a:pt x="412229" y="580934"/>
                  <a:pt x="356264" y="713252"/>
                </a:cubicBezTo>
                <a:lnTo>
                  <a:pt x="329777" y="798578"/>
                </a:lnTo>
                <a:lnTo>
                  <a:pt x="0" y="798578"/>
                </a:lnTo>
                <a:lnTo>
                  <a:pt x="1124" y="787436"/>
                </a:lnTo>
                <a:cubicBezTo>
                  <a:pt x="71456" y="443729"/>
                  <a:pt x="308774" y="160849"/>
                  <a:pt x="624611" y="27261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0"/>
          </a:gradFill>
          <a:ln w="12700" cap="sq">
            <a:noFill/>
            <a:miter/>
          </a:ln>
          <a:effectLst>
            <a:outerShdw blurRad="63500" sx="102000" sy="102000" algn="ctr" rotWithShape="0">
              <a:schemeClr val="accent1"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11278992" y="5839184"/>
            <a:ext cx="913009" cy="1018817"/>
          </a:xfrm>
          <a:custGeom>
            <a:avLst/>
            <a:gdLst>
              <a:gd name="connsiteX0" fmla="*/ 913009 w 913009"/>
              <a:gd name="connsiteY0" fmla="*/ 0 h 1018817"/>
              <a:gd name="connsiteX1" fmla="*/ 913009 w 913009"/>
              <a:gd name="connsiteY1" fmla="*/ 1018817 h 1018817"/>
              <a:gd name="connsiteX2" fmla="*/ 0 w 913009"/>
              <a:gd name="connsiteY2" fmla="*/ 1018817 h 1018817"/>
              <a:gd name="connsiteX3" fmla="*/ 8195 w 913009"/>
              <a:gd name="connsiteY3" fmla="*/ 965123 h 1018817"/>
              <a:gd name="connsiteX4" fmla="*/ 872760 w 913009"/>
              <a:gd name="connsiteY4" fmla="*/ 10349 h 1018817"/>
            </a:gdLst>
            <a:ahLst/>
            <a:cxnLst/>
            <a:rect l="l" t="t" r="r" b="b"/>
            <a:pathLst>
              <a:path w="913009" h="1018817">
                <a:moveTo>
                  <a:pt x="913009" y="0"/>
                </a:moveTo>
                <a:lnTo>
                  <a:pt x="913009" y="1018817"/>
                </a:lnTo>
                <a:lnTo>
                  <a:pt x="0" y="1018817"/>
                </a:lnTo>
                <a:lnTo>
                  <a:pt x="8195" y="965123"/>
                </a:lnTo>
                <a:cubicBezTo>
                  <a:pt x="101030" y="511452"/>
                  <a:pt x="436314" y="146098"/>
                  <a:pt x="872760" y="10349"/>
                </a:cubicBezTo>
                <a:close/>
              </a:path>
            </a:pathLst>
          </a:custGeom>
          <a:noFill/>
          <a:ln w="31750" cap="sq">
            <a:solidFill>
              <a:schemeClr val="accent1">
                <a:lumMod val="60000"/>
                <a:lumOff val="4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0" y="4242095"/>
            <a:ext cx="366420" cy="525734"/>
          </a:xfrm>
          <a:custGeom>
            <a:avLst/>
            <a:gdLst>
              <a:gd name="connsiteX0" fmla="*/ 103553 w 366420"/>
              <a:gd name="connsiteY0" fmla="*/ 0 h 525734"/>
              <a:gd name="connsiteX1" fmla="*/ 366420 w 366420"/>
              <a:gd name="connsiteY1" fmla="*/ 262867 h 525734"/>
              <a:gd name="connsiteX2" fmla="*/ 103553 w 366420"/>
              <a:gd name="connsiteY2" fmla="*/ 525734 h 525734"/>
              <a:gd name="connsiteX3" fmla="*/ 1234 w 366420"/>
              <a:gd name="connsiteY3" fmla="*/ 505077 h 525734"/>
              <a:gd name="connsiteX4" fmla="*/ 0 w 366420"/>
              <a:gd name="connsiteY4" fmla="*/ 504407 h 525734"/>
              <a:gd name="connsiteX5" fmla="*/ 0 w 366420"/>
              <a:gd name="connsiteY5" fmla="*/ 21327 h 525734"/>
              <a:gd name="connsiteX6" fmla="*/ 1234 w 366420"/>
              <a:gd name="connsiteY6" fmla="*/ 20658 h 525734"/>
              <a:gd name="connsiteX7" fmla="*/ 103553 w 366420"/>
              <a:gd name="connsiteY7" fmla="*/ 0 h 525734"/>
            </a:gdLst>
            <a:ahLst/>
            <a:cxnLst/>
            <a:rect l="l" t="t" r="r" b="b"/>
            <a:pathLst>
              <a:path w="366420" h="525734">
                <a:moveTo>
                  <a:pt x="103553" y="0"/>
                </a:moveTo>
                <a:cubicBezTo>
                  <a:pt x="248730" y="0"/>
                  <a:pt x="366420" y="117690"/>
                  <a:pt x="366420" y="262867"/>
                </a:cubicBezTo>
                <a:cubicBezTo>
                  <a:pt x="366420" y="408044"/>
                  <a:pt x="248730" y="525734"/>
                  <a:pt x="103553" y="525734"/>
                </a:cubicBezTo>
                <a:cubicBezTo>
                  <a:pt x="67259" y="525734"/>
                  <a:pt x="32683" y="518379"/>
                  <a:pt x="1234" y="505077"/>
                </a:cubicBezTo>
                <a:lnTo>
                  <a:pt x="0" y="504407"/>
                </a:lnTo>
                <a:lnTo>
                  <a:pt x="0" y="21327"/>
                </a:lnTo>
                <a:lnTo>
                  <a:pt x="1234" y="20658"/>
                </a:lnTo>
                <a:cubicBezTo>
                  <a:pt x="32683" y="7356"/>
                  <a:pt x="67259" y="0"/>
                  <a:pt x="103553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0"/>
          </a:gradFill>
          <a:ln w="12700" cap="sq">
            <a:noFill/>
            <a:miter/>
          </a:ln>
          <a:effectLst>
            <a:outerShdw blurRad="63500" sx="102000" sy="102000" algn="ctr" rotWithShape="0">
              <a:schemeClr val="accent1"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7856277">
            <a:off x="3316093" y="6637538"/>
            <a:ext cx="292952" cy="299866"/>
          </a:xfrm>
          <a:custGeom>
            <a:avLst/>
            <a:gdLst>
              <a:gd name="connsiteX0" fmla="*/ 45234 w 292952"/>
              <a:gd name="connsiteY0" fmla="*/ 254631 h 299866"/>
              <a:gd name="connsiteX1" fmla="*/ 0 w 292952"/>
              <a:gd name="connsiteY1" fmla="*/ 145426 h 299866"/>
              <a:gd name="connsiteX2" fmla="*/ 94325 w 292952"/>
              <a:gd name="connsiteY2" fmla="*/ 3122 h 299866"/>
              <a:gd name="connsiteX3" fmla="*/ 109791 w 292952"/>
              <a:gd name="connsiteY3" fmla="*/ 0 h 299866"/>
              <a:gd name="connsiteX4" fmla="*/ 162171 w 292952"/>
              <a:gd name="connsiteY4" fmla="*/ 60389 h 299866"/>
              <a:gd name="connsiteX5" fmla="*/ 154440 w 292952"/>
              <a:gd name="connsiteY5" fmla="*/ 58828 h 299866"/>
              <a:gd name="connsiteX6" fmla="*/ 67842 w 292952"/>
              <a:gd name="connsiteY6" fmla="*/ 145426 h 299866"/>
              <a:gd name="connsiteX7" fmla="*/ 154440 w 292952"/>
              <a:gd name="connsiteY7" fmla="*/ 232024 h 299866"/>
              <a:gd name="connsiteX8" fmla="*/ 234233 w 292952"/>
              <a:gd name="connsiteY8" fmla="*/ 179134 h 299866"/>
              <a:gd name="connsiteX9" fmla="*/ 240074 w 292952"/>
              <a:gd name="connsiteY9" fmla="*/ 150202 h 299866"/>
              <a:gd name="connsiteX10" fmla="*/ 292952 w 292952"/>
              <a:gd name="connsiteY10" fmla="*/ 211164 h 299866"/>
              <a:gd name="connsiteX11" fmla="*/ 263645 w 292952"/>
              <a:gd name="connsiteY11" fmla="*/ 254631 h 299866"/>
              <a:gd name="connsiteX12" fmla="*/ 154440 w 292952"/>
              <a:gd name="connsiteY12" fmla="*/ 299866 h 299866"/>
              <a:gd name="connsiteX13" fmla="*/ 45234 w 292952"/>
              <a:gd name="connsiteY13" fmla="*/ 254631 h 299866"/>
            </a:gdLst>
            <a:ahLst/>
            <a:cxnLst/>
            <a:rect l="l" t="t" r="r" b="b"/>
            <a:pathLst>
              <a:path w="292952" h="299866">
                <a:moveTo>
                  <a:pt x="45234" y="254631"/>
                </a:moveTo>
                <a:cubicBezTo>
                  <a:pt x="17286" y="226683"/>
                  <a:pt x="0" y="188073"/>
                  <a:pt x="0" y="145426"/>
                </a:cubicBezTo>
                <a:cubicBezTo>
                  <a:pt x="0" y="81454"/>
                  <a:pt x="38894" y="26568"/>
                  <a:pt x="94325" y="3122"/>
                </a:cubicBezTo>
                <a:lnTo>
                  <a:pt x="109791" y="0"/>
                </a:lnTo>
                <a:lnTo>
                  <a:pt x="162171" y="60389"/>
                </a:lnTo>
                <a:lnTo>
                  <a:pt x="154440" y="58828"/>
                </a:lnTo>
                <a:cubicBezTo>
                  <a:pt x="106613" y="58828"/>
                  <a:pt x="67842" y="97599"/>
                  <a:pt x="67842" y="145426"/>
                </a:cubicBezTo>
                <a:cubicBezTo>
                  <a:pt x="67842" y="193253"/>
                  <a:pt x="106613" y="232024"/>
                  <a:pt x="154440" y="232024"/>
                </a:cubicBezTo>
                <a:cubicBezTo>
                  <a:pt x="190310" y="232024"/>
                  <a:pt x="221086" y="210215"/>
                  <a:pt x="234233" y="179134"/>
                </a:cubicBezTo>
                <a:lnTo>
                  <a:pt x="240074" y="150202"/>
                </a:lnTo>
                <a:lnTo>
                  <a:pt x="292952" y="211164"/>
                </a:lnTo>
                <a:lnTo>
                  <a:pt x="263645" y="254631"/>
                </a:lnTo>
                <a:cubicBezTo>
                  <a:pt x="235697" y="282580"/>
                  <a:pt x="197088" y="299866"/>
                  <a:pt x="154440" y="299866"/>
                </a:cubicBezTo>
                <a:cubicBezTo>
                  <a:pt x="111793" y="299866"/>
                  <a:pt x="73182" y="282580"/>
                  <a:pt x="45234" y="254631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0"/>
          </a:gradFill>
          <a:ln w="12700" cap="sq">
            <a:noFill/>
            <a:miter/>
          </a:ln>
          <a:effectLst>
            <a:outerShdw blurRad="63500" sx="102000" sy="102000" algn="ctr" rotWithShape="0">
              <a:schemeClr val="accent1"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645110" y="2241627"/>
            <a:ext cx="5313578" cy="677108"/>
          </a:xfrm>
          <a:prstGeom prst="plaque">
            <a:avLst>
              <a:gd name="adj" fmla="val 11384"/>
            </a:avLst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645110" y="3192699"/>
            <a:ext cx="5313578" cy="677108"/>
          </a:xfrm>
          <a:prstGeom prst="plaque">
            <a:avLst>
              <a:gd name="adj" fmla="val 11384"/>
            </a:avLst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645110" y="4143771"/>
            <a:ext cx="5313578" cy="677108"/>
          </a:xfrm>
          <a:prstGeom prst="plaque">
            <a:avLst>
              <a:gd name="adj" fmla="val 11384"/>
            </a:avLst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645110" y="5094844"/>
            <a:ext cx="5313578" cy="677108"/>
          </a:xfrm>
          <a:prstGeom prst="plaque">
            <a:avLst>
              <a:gd name="adj" fmla="val 11384"/>
            </a:avLst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6238014" y="2241627"/>
            <a:ext cx="5313578" cy="677108"/>
          </a:xfrm>
          <a:prstGeom prst="plaque">
            <a:avLst>
              <a:gd name="adj" fmla="val 11384"/>
            </a:avLst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6238014" y="3192699"/>
            <a:ext cx="5313578" cy="677108"/>
          </a:xfrm>
          <a:prstGeom prst="plaque">
            <a:avLst>
              <a:gd name="adj" fmla="val 11384"/>
            </a:avLst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6238014" y="4143771"/>
            <a:ext cx="5313578" cy="677108"/>
          </a:xfrm>
          <a:prstGeom prst="plaque">
            <a:avLst>
              <a:gd name="adj" fmla="val 11384"/>
            </a:avLst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1454952" y="2243406"/>
            <a:ext cx="4389794" cy="62212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选题背景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728167" y="2357790"/>
            <a:ext cx="613700" cy="3938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3860F4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01</a:t>
            </a: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1454952" y="3201241"/>
            <a:ext cx="4389794" cy="62212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项目概述</a:t>
            </a: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624614" y="3304655"/>
            <a:ext cx="816643" cy="38030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3860F4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02</a:t>
            </a: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1454952" y="4159076"/>
            <a:ext cx="4389794" cy="62212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架构</a:t>
            </a: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728167" y="4273460"/>
            <a:ext cx="613700" cy="3938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3860F4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03</a:t>
            </a: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1454952" y="5116911"/>
            <a:ext cx="4389794" cy="62212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开发技术栈</a:t>
            </a: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>
            <a:off x="650014" y="5231295"/>
            <a:ext cx="770003" cy="3938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3860F4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04</a:t>
            </a: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>
            <a:off x="4981654" y="384575"/>
            <a:ext cx="2212898" cy="123110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10000"/>
              </a:lnSpc>
            </a:pPr>
            <a:r>
              <a:rPr kumimoji="1" lang="en-US" altLang="zh-CN" sz="8000">
                <a:ln w="12700">
                  <a:noFill/>
                </a:ln>
                <a:solidFill>
                  <a:srgbClr val="3860F4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目录</a:t>
            </a: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7033241" y="2246927"/>
            <a:ext cx="4389794" cy="62212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测试、部署</a:t>
            </a:r>
            <a:endParaRPr kumimoji="1" lang="zh-CN" altLang="en-US"/>
          </a:p>
        </p:txBody>
      </p:sp>
      <p:sp>
        <p:nvSpPr>
          <p:cNvPr id="27" name="标题 1"/>
          <p:cNvSpPr txBox="1"/>
          <p:nvPr/>
        </p:nvSpPr>
        <p:spPr>
          <a:xfrm>
            <a:off x="6306456" y="2361311"/>
            <a:ext cx="613700" cy="3938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3860F4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05</a:t>
            </a:r>
            <a:endParaRPr kumimoji="1" lang="zh-CN" altLang="en-US"/>
          </a:p>
        </p:txBody>
      </p:sp>
      <p:sp>
        <p:nvSpPr>
          <p:cNvPr id="28" name="标题 1"/>
          <p:cNvSpPr txBox="1"/>
          <p:nvPr/>
        </p:nvSpPr>
        <p:spPr>
          <a:xfrm>
            <a:off x="7033241" y="3204762"/>
            <a:ext cx="4389794" cy="62212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演示</a:t>
            </a:r>
            <a:endParaRPr kumimoji="1" lang="zh-CN" altLang="en-US"/>
          </a:p>
        </p:txBody>
      </p:sp>
      <p:sp>
        <p:nvSpPr>
          <p:cNvPr id="29" name="标题 1"/>
          <p:cNvSpPr txBox="1"/>
          <p:nvPr/>
        </p:nvSpPr>
        <p:spPr>
          <a:xfrm>
            <a:off x="6202903" y="3308176"/>
            <a:ext cx="816643" cy="38030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3860F4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06</a:t>
            </a:r>
            <a:endParaRPr kumimoji="1" lang="zh-CN" altLang="en-US"/>
          </a:p>
        </p:txBody>
      </p:sp>
      <p:sp>
        <p:nvSpPr>
          <p:cNvPr id="30" name="标题 1"/>
          <p:cNvSpPr txBox="1"/>
          <p:nvPr/>
        </p:nvSpPr>
        <p:spPr>
          <a:xfrm>
            <a:off x="7033241" y="4162597"/>
            <a:ext cx="4389794" cy="62212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项目管理和分工</a:t>
            </a:r>
            <a:endParaRPr kumimoji="1" lang="zh-CN" altLang="en-US"/>
          </a:p>
        </p:txBody>
      </p:sp>
      <p:sp>
        <p:nvSpPr>
          <p:cNvPr id="31" name="标题 1"/>
          <p:cNvSpPr txBox="1"/>
          <p:nvPr/>
        </p:nvSpPr>
        <p:spPr>
          <a:xfrm>
            <a:off x="6306456" y="4276981"/>
            <a:ext cx="613700" cy="3938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3860F4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07</a:t>
            </a:r>
            <a:endParaRPr kumimoji="1" lang="zh-CN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9939" y="0"/>
            <a:ext cx="12230100" cy="692150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6119257" y="1706880"/>
            <a:ext cx="1134983" cy="726711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50000"/>
              </a:lnSpc>
            </a:pPr>
            <a:r>
              <a:rPr kumimoji="1" lang="en-US" altLang="zh-CN" sz="4800" dirty="0">
                <a:ln w="12700">
                  <a:noFill/>
                </a:ln>
                <a:solidFill>
                  <a:srgbClr val="3860F4">
                    <a:alpha val="24000"/>
                  </a:srgbClr>
                </a:solidFill>
                <a:latin typeface="OPPOSans H"/>
                <a:ea typeface="OPPOSans H"/>
                <a:cs typeface="OPPOSans H"/>
              </a:rPr>
              <a:t>01</a:t>
            </a:r>
            <a:endParaRPr kumimoji="1" lang="zh-CN" altLang="en-US" dirty="0"/>
          </a:p>
        </p:txBody>
      </p:sp>
      <p:sp>
        <p:nvSpPr>
          <p:cNvPr id="5" name="标题 1"/>
          <p:cNvSpPr txBox="1"/>
          <p:nvPr/>
        </p:nvSpPr>
        <p:spPr>
          <a:xfrm>
            <a:off x="2225040" y="1300480"/>
            <a:ext cx="142240" cy="506984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3921760" y="1300480"/>
            <a:ext cx="142240" cy="506984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6119257" y="2454333"/>
            <a:ext cx="5399643" cy="1256108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600" dirty="0" err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使用Postman</a:t>
            </a:r>
            <a:r>
              <a:rPr kumimoji="1" lang="zh-CN" altLang="en-US" sz="16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，</a:t>
            </a:r>
            <a:r>
              <a:rPr kumimoji="1" lang="en-US" altLang="zh-CN" sz="1600" dirty="0" err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ource Han Sans"/>
              </a:rPr>
              <a:t>ApiFox</a:t>
            </a:r>
            <a:r>
              <a:rPr kumimoji="1" lang="en-US" altLang="zh-CN" sz="1600" dirty="0" err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进行性能测试</a:t>
            </a:r>
            <a:r>
              <a:rPr kumimoji="1" lang="en-US" altLang="zh-CN" sz="16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。</a:t>
            </a:r>
          </a:p>
          <a:p>
            <a:pPr algn="l">
              <a:lnSpc>
                <a:spcPct val="150000"/>
              </a:lnSpc>
            </a:pPr>
            <a:r>
              <a:rPr kumimoji="1"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性能优化：如</a:t>
            </a:r>
            <a:r>
              <a:rPr kumimoji="1"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Post</a:t>
            </a:r>
            <a:r>
              <a:rPr kumimoji="1"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的分页处理</a:t>
            </a:r>
          </a:p>
        </p:txBody>
      </p:sp>
      <p:sp>
        <p:nvSpPr>
          <p:cNvPr id="8" name="标题 1"/>
          <p:cNvSpPr txBox="1"/>
          <p:nvPr/>
        </p:nvSpPr>
        <p:spPr>
          <a:xfrm>
            <a:off x="6119257" y="1880100"/>
            <a:ext cx="5399643" cy="571771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50000"/>
              </a:lnSpc>
            </a:pPr>
            <a:r>
              <a:rPr kumimoji="1"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后端</a:t>
            </a:r>
            <a:r>
              <a:rPr kumimoji="1"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API</a:t>
            </a:r>
            <a:r>
              <a:rPr kumimoji="1"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性能测试</a:t>
            </a:r>
          </a:p>
        </p:txBody>
      </p:sp>
      <p:sp>
        <p:nvSpPr>
          <p:cNvPr id="9" name="标题 1"/>
          <p:cNvSpPr txBox="1"/>
          <p:nvPr/>
        </p:nvSpPr>
        <p:spPr>
          <a:xfrm>
            <a:off x="6096000" y="4585471"/>
            <a:ext cx="5399643" cy="1256108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kumimoji="1"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psutil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对资源占用进行分析</a:t>
            </a:r>
            <a:endParaRPr kumimoji="1"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CPU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占用不影响正常工作。</a:t>
            </a:r>
            <a:endParaRPr kumimoji="1"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内存占用不超过</a:t>
            </a:r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300MB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</p:txBody>
      </p:sp>
      <p:sp>
        <p:nvSpPr>
          <p:cNvPr id="10" name="标题 1"/>
          <p:cNvSpPr txBox="1"/>
          <p:nvPr/>
        </p:nvSpPr>
        <p:spPr>
          <a:xfrm>
            <a:off x="6119257" y="4013700"/>
            <a:ext cx="5399643" cy="571771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50000"/>
              </a:lnSpc>
            </a:pPr>
            <a:r>
              <a:rPr kumimoji="1" lang="zh-CN" altLang="en-US" sz="2000" b="1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检测模块性能测试</a:t>
            </a:r>
            <a:endParaRPr kumimoji="1"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标题 1"/>
          <p:cNvSpPr txBox="1"/>
          <p:nvPr/>
        </p:nvSpPr>
        <p:spPr>
          <a:xfrm>
            <a:off x="6119257" y="3789680"/>
            <a:ext cx="1134983" cy="726711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50000"/>
              </a:lnSpc>
            </a:pPr>
            <a:r>
              <a:rPr kumimoji="1" lang="en-US" altLang="zh-CN" sz="4800" dirty="0">
                <a:ln w="12700">
                  <a:noFill/>
                </a:ln>
                <a:solidFill>
                  <a:srgbClr val="FFB25D">
                    <a:alpha val="24000"/>
                  </a:srgbClr>
                </a:solidFill>
                <a:latin typeface="OPPOSans H"/>
                <a:ea typeface="OPPOSans H"/>
                <a:cs typeface="OPPOSans H"/>
              </a:rPr>
              <a:t>02</a:t>
            </a:r>
            <a:endParaRPr kumimoji="1" lang="zh-CN" altLang="en-US" dirty="0"/>
          </a:p>
        </p:txBody>
      </p:sp>
      <p:sp>
        <p:nvSpPr>
          <p:cNvPr id="12" name="标题 1"/>
          <p:cNvSpPr txBox="1"/>
          <p:nvPr/>
        </p:nvSpPr>
        <p:spPr>
          <a:xfrm>
            <a:off x="660400" y="467040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性能测试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10800000">
            <a:off x="436515" y="301852"/>
            <a:ext cx="309616" cy="296154"/>
          </a:xfrm>
          <a:custGeom>
            <a:avLst/>
            <a:gdLst>
              <a:gd name="connsiteX0" fmla="*/ 0 w 522052"/>
              <a:gd name="connsiteY0" fmla="*/ 382622 h 499354"/>
              <a:gd name="connsiteX1" fmla="*/ 116732 w 522052"/>
              <a:gd name="connsiteY1" fmla="*/ 265890 h 499354"/>
              <a:gd name="connsiteX2" fmla="*/ 288588 w 522052"/>
              <a:gd name="connsiteY2" fmla="*/ 265890 h 499354"/>
              <a:gd name="connsiteX3" fmla="*/ 288588 w 522052"/>
              <a:gd name="connsiteY3" fmla="*/ 116732 h 499354"/>
              <a:gd name="connsiteX4" fmla="*/ 405320 w 522052"/>
              <a:gd name="connsiteY4" fmla="*/ 0 h 499354"/>
              <a:gd name="connsiteX5" fmla="*/ 522052 w 522052"/>
              <a:gd name="connsiteY5" fmla="*/ 116732 h 499354"/>
              <a:gd name="connsiteX6" fmla="*/ 522052 w 522052"/>
              <a:gd name="connsiteY6" fmla="*/ 382621 h 499354"/>
              <a:gd name="connsiteX7" fmla="*/ 405320 w 522052"/>
              <a:gd name="connsiteY7" fmla="*/ 499353 h 499354"/>
              <a:gd name="connsiteX8" fmla="*/ 393972 w 522052"/>
              <a:gd name="connsiteY8" fmla="*/ 497062 h 499354"/>
              <a:gd name="connsiteX9" fmla="*/ 382622 w 522052"/>
              <a:gd name="connsiteY9" fmla="*/ 499354 h 499354"/>
              <a:gd name="connsiteX10" fmla="*/ 116732 w 522052"/>
              <a:gd name="connsiteY10" fmla="*/ 499354 h 499354"/>
              <a:gd name="connsiteX11" fmla="*/ 0 w 522052"/>
              <a:gd name="connsiteY11" fmla="*/ 382622 h 499354"/>
            </a:gdLst>
            <a:ahLst/>
            <a:cxnLst/>
            <a:rect l="l" t="t" r="r" b="b"/>
            <a:pathLst>
              <a:path w="522052" h="499354">
                <a:moveTo>
                  <a:pt x="0" y="382622"/>
                </a:moveTo>
                <a:cubicBezTo>
                  <a:pt x="0" y="318153"/>
                  <a:pt x="52263" y="265890"/>
                  <a:pt x="116732" y="265890"/>
                </a:cubicBezTo>
                <a:lnTo>
                  <a:pt x="288588" y="265890"/>
                </a:lnTo>
                <a:lnTo>
                  <a:pt x="288588" y="116732"/>
                </a:lnTo>
                <a:cubicBezTo>
                  <a:pt x="288588" y="52263"/>
                  <a:pt x="340851" y="0"/>
                  <a:pt x="405320" y="0"/>
                </a:cubicBezTo>
                <a:cubicBezTo>
                  <a:pt x="469789" y="0"/>
                  <a:pt x="522052" y="52263"/>
                  <a:pt x="522052" y="116732"/>
                </a:cubicBezTo>
                <a:lnTo>
                  <a:pt x="522052" y="382621"/>
                </a:lnTo>
                <a:cubicBezTo>
                  <a:pt x="522052" y="447090"/>
                  <a:pt x="469789" y="499353"/>
                  <a:pt x="405320" y="499353"/>
                </a:cubicBezTo>
                <a:lnTo>
                  <a:pt x="393972" y="497062"/>
                </a:lnTo>
                <a:lnTo>
                  <a:pt x="382622" y="499354"/>
                </a:lnTo>
                <a:lnTo>
                  <a:pt x="116732" y="499354"/>
                </a:lnTo>
                <a:cubicBezTo>
                  <a:pt x="52263" y="499354"/>
                  <a:pt x="0" y="447091"/>
                  <a:pt x="0" y="382622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AE61E9D3-7204-0AB4-5E85-577E72FA48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219" y="928861"/>
            <a:ext cx="4998177" cy="2866998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C3F71626-F7E6-A2C6-CE92-0D044A98E1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219" y="3653850"/>
            <a:ext cx="4447817" cy="3266128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CD0BD88B-A198-C780-7456-2944DF1472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3808" y="171989"/>
            <a:ext cx="5810117" cy="170688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1038141" y="1211300"/>
            <a:ext cx="10453790" cy="2370100"/>
          </a:xfrm>
          <a:prstGeom prst="horizontalScroll">
            <a:avLst/>
          </a:prstGeom>
          <a:gradFill>
            <a:gsLst>
              <a:gs pos="0">
                <a:schemeClr val="accent2">
                  <a:lumMod val="4000"/>
                  <a:lumOff val="96000"/>
                </a:schemeClr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2700000" scaled="0"/>
          </a:gradFill>
          <a:ln w="12700" cap="sq">
            <a:gradFill>
              <a:gsLst>
                <a:gs pos="0">
                  <a:schemeClr val="accent2">
                    <a:lumMod val="60000"/>
                    <a:lumOff val="40000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miter/>
          </a:ln>
          <a:effectLst>
            <a:outerShdw blurRad="419100" dist="127000" dir="4800000" sx="98000" sy="98000" algn="t" rotWithShape="0">
              <a:schemeClr val="accent1">
                <a:lumMod val="50000"/>
                <a:alpha val="16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658813" y="3652054"/>
            <a:ext cx="10453790" cy="2370100"/>
          </a:xfrm>
          <a:prstGeom prst="horizontalScroll">
            <a:avLst/>
          </a:prstGeom>
          <a:gradFill>
            <a:gsLst>
              <a:gs pos="0">
                <a:schemeClr val="accent2">
                  <a:lumMod val="4000"/>
                  <a:lumOff val="96000"/>
                </a:schemeClr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2700000" scaled="0"/>
          </a:gradFill>
          <a:ln w="12700" cap="sq">
            <a:gradFill>
              <a:gsLst>
                <a:gs pos="0">
                  <a:schemeClr val="accent2">
                    <a:lumMod val="60000"/>
                    <a:lumOff val="40000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miter/>
          </a:ln>
          <a:effectLst>
            <a:outerShdw blurRad="419100" dist="127000" dir="4800000" sx="98000" sy="98000" algn="t" rotWithShape="0">
              <a:schemeClr val="accent1">
                <a:lumMod val="50000"/>
                <a:alpha val="16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1544650" y="2051885"/>
            <a:ext cx="800520" cy="800520"/>
          </a:xfrm>
          <a:prstGeom prst="ellipse">
            <a:avLst/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31000">
                <a:schemeClr val="accent1">
                  <a:lumMod val="60000"/>
                  <a:lumOff val="40000"/>
                </a:schemeClr>
              </a:gs>
              <a:gs pos="73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 w="12700" cap="sq">
            <a:noFill/>
            <a:miter/>
          </a:ln>
          <a:effectLst>
            <a:outerShdw blurRad="444500" dist="317500" dir="5400000" sx="92000" sy="92000" algn="t" rotWithShape="0">
              <a:schemeClr val="accent1">
                <a:lumMod val="75000"/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1731711" y="2228090"/>
            <a:ext cx="426399" cy="44811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B"/>
                <a:ea typeface="OPPOSans B"/>
                <a:cs typeface="OPPOSans B"/>
              </a:rPr>
              <a:t>01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10002850" y="4358883"/>
            <a:ext cx="800520" cy="800520"/>
          </a:xfrm>
          <a:prstGeom prst="ellipse">
            <a:avLst/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31000">
                <a:schemeClr val="accent1">
                  <a:lumMod val="60000"/>
                  <a:lumOff val="40000"/>
                </a:schemeClr>
              </a:gs>
              <a:gs pos="73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 w="12700" cap="sq">
            <a:noFill/>
            <a:miter/>
          </a:ln>
          <a:effectLst>
            <a:outerShdw blurRad="444500" dist="317500" dir="5400000" sx="92000" sy="92000" algn="t" rotWithShape="0">
              <a:schemeClr val="accent1">
                <a:lumMod val="75000"/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10159454" y="4541438"/>
            <a:ext cx="487313" cy="43541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B"/>
                <a:ea typeface="OPPOSans B"/>
                <a:cs typeface="OPPOSans B"/>
              </a:rPr>
              <a:t>02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2761644" y="1800425"/>
            <a:ext cx="7645134" cy="35517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0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3860F4">
                    <a:alpha val="100000"/>
                  </a:srgbClr>
                </a:solidFill>
                <a:latin typeface="OPPOSans B"/>
                <a:ea typeface="OPPOSans B"/>
                <a:cs typeface="OPPOSans B"/>
              </a:rPr>
              <a:t>后端部署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2761644" y="2171008"/>
            <a:ext cx="7645134" cy="959916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D0D0D">
                    <a:alpha val="100000"/>
                  </a:srgbClr>
                </a:solidFill>
                <a:latin typeface="OPPOSans M"/>
                <a:ea typeface="OPPOSans M"/>
                <a:cs typeface="OPPOSans M"/>
              </a:rPr>
              <a:t>容器化技术，构建docker容器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1605323" y="4234536"/>
            <a:ext cx="7873734" cy="35517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r">
              <a:lnSpc>
                <a:spcPct val="10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3860F4">
                    <a:alpha val="100000"/>
                  </a:srgbClr>
                </a:solidFill>
                <a:latin typeface="OPPOSans B"/>
                <a:ea typeface="OPPOSans B"/>
                <a:cs typeface="OPPOSans B"/>
              </a:rPr>
              <a:t>可执行文件构建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1605322" y="4688336"/>
            <a:ext cx="7873734" cy="905025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D0D0D">
                    <a:alpha val="100000"/>
                  </a:srgbClr>
                </a:solidFill>
                <a:latin typeface="OPPOSans M"/>
                <a:ea typeface="OPPOSans M"/>
                <a:cs typeface="OPPOSans M"/>
              </a:rPr>
              <a:t>使用pyinstaller和flutter分别构建可执行文件，随后使用Inno Setup构建安装包。</a:t>
            </a:r>
            <a:endParaRPr kumimoji="1"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>
            <a:alphaModFix/>
          </a:blip>
          <a:srcRect r="32715"/>
          <a:stretch>
            <a:fillRect/>
          </a:stretch>
        </p:blipFill>
        <p:spPr>
          <a:xfrm>
            <a:off x="2761644" y="2143606"/>
            <a:ext cx="7305702" cy="12193"/>
          </a:xfrm>
          <a:custGeom>
            <a:avLst/>
            <a:gdLst/>
            <a:ahLst/>
            <a:cxnLst/>
            <a:rect l="l" t="t" r="r" b="b"/>
            <a:pathLst>
              <a:path w="7302500" h="12700">
                <a:moveTo>
                  <a:pt x="0" y="0"/>
                </a:moveTo>
                <a:lnTo>
                  <a:pt x="7305702" y="0"/>
                </a:lnTo>
                <a:lnTo>
                  <a:pt x="7305702" y="12193"/>
                </a:lnTo>
                <a:lnTo>
                  <a:pt x="0" y="12193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2">
            <a:alphaModFix/>
          </a:blip>
          <a:srcRect r="32715"/>
          <a:stretch>
            <a:fillRect/>
          </a:stretch>
        </p:blipFill>
        <p:spPr>
          <a:xfrm>
            <a:off x="2173354" y="4629074"/>
            <a:ext cx="7305702" cy="12193"/>
          </a:xfrm>
          <a:custGeom>
            <a:avLst/>
            <a:gdLst/>
            <a:ahLst/>
            <a:cxnLst/>
            <a:rect l="l" t="t" r="r" b="b"/>
            <a:pathLst>
              <a:path w="7302500" h="12700">
                <a:moveTo>
                  <a:pt x="0" y="0"/>
                </a:moveTo>
                <a:lnTo>
                  <a:pt x="7305702" y="0"/>
                </a:lnTo>
                <a:lnTo>
                  <a:pt x="7305702" y="12193"/>
                </a:lnTo>
                <a:lnTo>
                  <a:pt x="0" y="12193"/>
                </a:ln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alphaModFix/>
          </a:blip>
          <a:srcRect t="6670" r="6841"/>
          <a:stretch>
            <a:fillRect/>
          </a:stretch>
        </p:blipFill>
        <p:spPr>
          <a:xfrm>
            <a:off x="0" y="0"/>
            <a:ext cx="12192000" cy="6845440"/>
          </a:xfrm>
          <a:custGeom>
            <a:avLst/>
            <a:gdLst/>
            <a:ahLst/>
            <a:cxnLst/>
            <a:rect l="l" t="t" r="r" b="b"/>
            <a:pathLst>
              <a:path w="12192000" h="6845300">
                <a:moveTo>
                  <a:pt x="0" y="0"/>
                </a:moveTo>
                <a:lnTo>
                  <a:pt x="12192000" y="0"/>
                </a:lnTo>
                <a:lnTo>
                  <a:pt x="12192000" y="6845440"/>
                </a:lnTo>
                <a:lnTo>
                  <a:pt x="0" y="684544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>
            <a:off x="0" y="1421702"/>
            <a:ext cx="8183880" cy="3823537"/>
          </a:xfrm>
          <a:custGeom>
            <a:avLst/>
            <a:gdLst>
              <a:gd name="connsiteX0" fmla="*/ 0 w 8183880"/>
              <a:gd name="connsiteY0" fmla="*/ 0 h 3823537"/>
              <a:gd name="connsiteX1" fmla="*/ 7546611 w 8183880"/>
              <a:gd name="connsiteY1" fmla="*/ 0 h 3823537"/>
              <a:gd name="connsiteX2" fmla="*/ 8183880 w 8183880"/>
              <a:gd name="connsiteY2" fmla="*/ 637269 h 3823537"/>
              <a:gd name="connsiteX3" fmla="*/ 8183880 w 8183880"/>
              <a:gd name="connsiteY3" fmla="*/ 3186268 h 3823537"/>
              <a:gd name="connsiteX4" fmla="*/ 7546611 w 8183880"/>
              <a:gd name="connsiteY4" fmla="*/ 3823537 h 3823537"/>
              <a:gd name="connsiteX5" fmla="*/ 0 w 8183880"/>
              <a:gd name="connsiteY5" fmla="*/ 3823537 h 3823537"/>
              <a:gd name="connsiteX6" fmla="*/ 0 w 8183880"/>
              <a:gd name="connsiteY6" fmla="*/ 0 h 3823537"/>
            </a:gdLst>
            <a:ahLst/>
            <a:cxnLst/>
            <a:rect l="l" t="t" r="r" b="b"/>
            <a:pathLst>
              <a:path w="8183880" h="3823537">
                <a:moveTo>
                  <a:pt x="0" y="0"/>
                </a:moveTo>
                <a:lnTo>
                  <a:pt x="7546611" y="0"/>
                </a:lnTo>
                <a:cubicBezTo>
                  <a:pt x="7898565" y="0"/>
                  <a:pt x="8183880" y="285315"/>
                  <a:pt x="8183880" y="637269"/>
                </a:cubicBezTo>
                <a:lnTo>
                  <a:pt x="8183880" y="3186268"/>
                </a:lnTo>
                <a:cubicBezTo>
                  <a:pt x="8183880" y="3538222"/>
                  <a:pt x="7898565" y="3823537"/>
                  <a:pt x="7546611" y="3823537"/>
                </a:cubicBezTo>
                <a:lnTo>
                  <a:pt x="0" y="3823537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660400" y="3268684"/>
            <a:ext cx="7226300" cy="181276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4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项目管理和分工</a:t>
            </a: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660401" y="694766"/>
            <a:ext cx="3364752" cy="273423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9600">
                <a:ln w="12700">
                  <a:noFill/>
                </a:ln>
                <a:solidFill>
                  <a:srgbClr val="262626">
                    <a:alpha val="21000"/>
                  </a:srgbClr>
                </a:solidFill>
                <a:latin typeface="OPPOSans H"/>
                <a:ea typeface="OPPOSans H"/>
                <a:cs typeface="OPPOSans H"/>
              </a:rPr>
              <a:t>07</a:t>
            </a:r>
            <a:endParaRPr kumimoji="1"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32C3F29-926C-E01B-5439-C79BDB2967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3026" y="1144951"/>
            <a:ext cx="3910854" cy="387963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/>
          <p:nvPr/>
        </p:nvSpPr>
        <p:spPr>
          <a:xfrm>
            <a:off x="4508002" y="2167193"/>
            <a:ext cx="3152274" cy="3152274"/>
          </a:xfrm>
          <a:prstGeom prst="ellipse">
            <a:avLst/>
          </a:prstGeom>
          <a:noFill/>
          <a:ln w="44450" cap="sq">
            <a:gradFill>
              <a:gsLst>
                <a:gs pos="1400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path path="circle">
                <a:fillToRect t="100000" r="100000"/>
              </a:path>
              <a:tileRect l="-100000" b="-10000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19800000">
            <a:off x="3960034" y="1560738"/>
            <a:ext cx="4305864" cy="4305864"/>
          </a:xfrm>
          <a:prstGeom prst="arc">
            <a:avLst>
              <a:gd name="adj1" fmla="val 8512224"/>
              <a:gd name="adj2" fmla="val 14940849"/>
            </a:avLst>
          </a:prstGeom>
          <a:noFill/>
          <a:ln w="301625" cap="rnd">
            <a:gradFill>
              <a:gsLst>
                <a:gs pos="24000">
                  <a:schemeClr val="accent1">
                    <a:alpha val="20000"/>
                  </a:schemeClr>
                </a:gs>
                <a:gs pos="78000">
                  <a:schemeClr val="accent1">
                    <a:alpha val="0"/>
                  </a:schemeClr>
                </a:gs>
              </a:gsLst>
              <a:lin ang="162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480000">
            <a:off x="3996312" y="1481228"/>
            <a:ext cx="4305864" cy="4305864"/>
          </a:xfrm>
          <a:prstGeom prst="arc">
            <a:avLst>
              <a:gd name="adj1" fmla="val 15904742"/>
              <a:gd name="adj2" fmla="val 21271762"/>
            </a:avLst>
          </a:prstGeom>
          <a:noFill/>
          <a:ln w="301625" cap="rnd">
            <a:gradFill>
              <a:gsLst>
                <a:gs pos="11000">
                  <a:schemeClr val="accent2">
                    <a:alpha val="0"/>
                  </a:schemeClr>
                </a:gs>
                <a:gs pos="100000">
                  <a:schemeClr val="accent2">
                    <a:alpha val="20000"/>
                  </a:schemeClr>
                </a:gs>
              </a:gsLst>
              <a:lin ang="108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655742" y="2113903"/>
            <a:ext cx="3152274" cy="70346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r">
              <a:lnSpc>
                <a:spcPct val="150000"/>
              </a:lnSpc>
            </a:pPr>
            <a:r>
              <a:rPr kumimoji="1" lang="en-US" altLang="zh-CN" sz="2400" b="1" dirty="0" err="1">
                <a:ln w="12700">
                  <a:noFill/>
                </a:ln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开发模式</a:t>
            </a:r>
            <a:endParaRPr kumimoji="1" lang="zh-CN" altLang="en-US" sz="2400" b="1" dirty="0">
              <a:ln w="12700">
                <a:noFill/>
              </a:ln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标题 1"/>
          <p:cNvSpPr txBox="1"/>
          <p:nvPr/>
        </p:nvSpPr>
        <p:spPr>
          <a:xfrm>
            <a:off x="655742" y="2817361"/>
            <a:ext cx="3152274" cy="341833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r">
              <a:lnSpc>
                <a:spcPct val="150000"/>
              </a:lnSpc>
            </a:pPr>
            <a:r>
              <a:rPr kumimoji="1" lang="en-US" altLang="zh-CN" sz="1600" b="1" dirty="0" err="1">
                <a:ln w="12700">
                  <a:noFill/>
                </a:ln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L"/>
              </a:rPr>
              <a:t>采用Scrum模式</a:t>
            </a:r>
            <a:r>
              <a:rPr kumimoji="1" lang="en-US" altLang="zh-CN" sz="1600" b="1" dirty="0">
                <a:ln w="12700">
                  <a:noFill/>
                </a:ln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L"/>
              </a:rPr>
              <a:t>，</a:t>
            </a:r>
          </a:p>
          <a:p>
            <a:pPr algn="r">
              <a:lnSpc>
                <a:spcPct val="150000"/>
              </a:lnSpc>
            </a:pPr>
            <a:r>
              <a:rPr kumimoji="1" lang="en-US" altLang="zh-CN" sz="1600" b="1" dirty="0" err="1">
                <a:ln w="12700">
                  <a:noFill/>
                </a:ln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L"/>
              </a:rPr>
              <a:t>进行需求分析、设计和开发</a:t>
            </a:r>
            <a:r>
              <a:rPr kumimoji="1" lang="en-US" altLang="zh-CN" sz="1600" b="1" dirty="0">
                <a:ln w="12700">
                  <a:noFill/>
                </a:ln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L"/>
              </a:rPr>
              <a:t>。</a:t>
            </a:r>
          </a:p>
          <a:p>
            <a:pPr algn="r">
              <a:lnSpc>
                <a:spcPct val="150000"/>
              </a:lnSpc>
            </a:pPr>
            <a:r>
              <a:rPr kumimoji="1" lang="zh-CN" altLang="en-US" sz="1600" b="1" dirty="0">
                <a:ln w="12700">
                  <a:noFill/>
                </a:ln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明确代码编写规范，提交规范</a:t>
            </a:r>
            <a:endParaRPr kumimoji="1" lang="zh-CN" altLang="en-US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标题 1"/>
          <p:cNvSpPr txBox="1"/>
          <p:nvPr/>
        </p:nvSpPr>
        <p:spPr>
          <a:xfrm>
            <a:off x="7603049" y="1166661"/>
            <a:ext cx="3142956" cy="70346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50000"/>
              </a:lnSpc>
            </a:pPr>
            <a:r>
              <a:rPr kumimoji="1" lang="en-US" altLang="zh-CN" sz="2400" b="1" dirty="0" err="1">
                <a:ln w="12700">
                  <a:noFill/>
                </a:ln>
                <a:solidFill>
                  <a:srgbClr val="FFB25D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H"/>
              </a:rPr>
              <a:t>小组会议</a:t>
            </a:r>
            <a:endParaRPr kumimoji="1" lang="en-US" altLang="zh-CN" sz="2400" b="1" dirty="0">
              <a:ln w="12700">
                <a:noFill/>
              </a:ln>
              <a:solidFill>
                <a:srgbClr val="FFB25D">
                  <a:alpha val="10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POSans H"/>
            </a:endParaRPr>
          </a:p>
          <a:p>
            <a:pPr algn="l">
              <a:lnSpc>
                <a:spcPct val="150000"/>
              </a:lnSpc>
            </a:pPr>
            <a:r>
              <a:rPr kumimoji="1" lang="zh-CN" altLang="en-US" sz="1600" b="1" dirty="0">
                <a:ln w="12700">
                  <a:noFill/>
                </a:ln>
                <a:solidFill>
                  <a:srgbClr val="FFB25D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每周至少一次线下会议 </a:t>
            </a:r>
            <a:endParaRPr kumimoji="1" lang="en-US" altLang="zh-CN" sz="1600" b="1" dirty="0">
              <a:ln w="12700">
                <a:noFill/>
              </a:ln>
              <a:solidFill>
                <a:srgbClr val="FFB25D">
                  <a:alpha val="10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kumimoji="1" lang="zh-CN" altLang="en-US" sz="1600" b="1" dirty="0">
                <a:ln w="12700">
                  <a:noFill/>
                </a:ln>
                <a:solidFill>
                  <a:srgbClr val="FFB25D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日常多交流</a:t>
            </a:r>
            <a:endParaRPr kumimoji="1"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标题 1"/>
          <p:cNvSpPr txBox="1"/>
          <p:nvPr/>
        </p:nvSpPr>
        <p:spPr>
          <a:xfrm>
            <a:off x="4246610" y="3345313"/>
            <a:ext cx="541806" cy="541806"/>
          </a:xfrm>
          <a:prstGeom prst="ellipse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4404655" y="3503358"/>
            <a:ext cx="227482" cy="227482"/>
          </a:xfrm>
          <a:custGeom>
            <a:avLst/>
            <a:gdLst>
              <a:gd name="connsiteX0" fmla="*/ 457070 w 720001"/>
              <a:gd name="connsiteY0" fmla="*/ 57166 h 720001"/>
              <a:gd name="connsiteX1" fmla="*/ 457070 w 720001"/>
              <a:gd name="connsiteY1" fmla="*/ 263017 h 720001"/>
              <a:gd name="connsiteX2" fmla="*/ 662921 w 720001"/>
              <a:gd name="connsiteY2" fmla="*/ 263017 h 720001"/>
              <a:gd name="connsiteX3" fmla="*/ 647393 w 720001"/>
              <a:gd name="connsiteY3" fmla="*/ 212704 h 720001"/>
              <a:gd name="connsiteX4" fmla="*/ 591008 w 720001"/>
              <a:gd name="connsiteY4" fmla="*/ 129080 h 720001"/>
              <a:gd name="connsiteX5" fmla="*/ 507383 w 720001"/>
              <a:gd name="connsiteY5" fmla="*/ 72694 h 720001"/>
              <a:gd name="connsiteX6" fmla="*/ 457070 w 720001"/>
              <a:gd name="connsiteY6" fmla="*/ 57166 h 720001"/>
              <a:gd name="connsiteX7" fmla="*/ 405022 w 720001"/>
              <a:gd name="connsiteY7" fmla="*/ 0 h 720001"/>
              <a:gd name="connsiteX8" fmla="*/ 720001 w 720001"/>
              <a:gd name="connsiteY8" fmla="*/ 314979 h 720001"/>
              <a:gd name="connsiteX9" fmla="*/ 405022 w 720001"/>
              <a:gd name="connsiteY9" fmla="*/ 314979 h 720001"/>
              <a:gd name="connsiteX10" fmla="*/ 360000 w 720001"/>
              <a:gd name="connsiteY10" fmla="*/ 0 h 720001"/>
              <a:gd name="connsiteX11" fmla="*/ 360000 w 720001"/>
              <a:gd name="connsiteY11" fmla="*/ 360000 h 720001"/>
              <a:gd name="connsiteX12" fmla="*/ 720000 w 720001"/>
              <a:gd name="connsiteY12" fmla="*/ 360000 h 720001"/>
              <a:gd name="connsiteX13" fmla="*/ 360000 w 720001"/>
              <a:gd name="connsiteY13" fmla="*/ 720001 h 720001"/>
              <a:gd name="connsiteX14" fmla="*/ 0 w 720001"/>
              <a:gd name="connsiteY14" fmla="*/ 360000 h 720001"/>
              <a:gd name="connsiteX15" fmla="*/ 360000 w 720001"/>
              <a:gd name="connsiteY15" fmla="*/ 0 h 720001"/>
            </a:gdLst>
            <a:ahLst/>
            <a:cxnLst/>
            <a:rect l="l" t="t" r="r" b="b"/>
            <a:pathLst>
              <a:path w="720001" h="720001">
                <a:moveTo>
                  <a:pt x="457070" y="57166"/>
                </a:moveTo>
                <a:lnTo>
                  <a:pt x="457070" y="263017"/>
                </a:lnTo>
                <a:lnTo>
                  <a:pt x="662921" y="263017"/>
                </a:lnTo>
                <a:cubicBezTo>
                  <a:pt x="659451" y="245755"/>
                  <a:pt x="654246" y="229012"/>
                  <a:pt x="647393" y="212704"/>
                </a:cubicBezTo>
                <a:cubicBezTo>
                  <a:pt x="634121" y="181388"/>
                  <a:pt x="615210" y="153282"/>
                  <a:pt x="591008" y="129080"/>
                </a:cubicBezTo>
                <a:cubicBezTo>
                  <a:pt x="566806" y="104878"/>
                  <a:pt x="538699" y="85967"/>
                  <a:pt x="507383" y="72694"/>
                </a:cubicBezTo>
                <a:cubicBezTo>
                  <a:pt x="491075" y="65755"/>
                  <a:pt x="474246" y="60637"/>
                  <a:pt x="457070" y="57166"/>
                </a:cubicBezTo>
                <a:close/>
                <a:moveTo>
                  <a:pt x="405022" y="0"/>
                </a:moveTo>
                <a:cubicBezTo>
                  <a:pt x="578950" y="0"/>
                  <a:pt x="720001" y="141051"/>
                  <a:pt x="720001" y="314979"/>
                </a:cubicBezTo>
                <a:lnTo>
                  <a:pt x="405022" y="314979"/>
                </a:lnTo>
                <a:close/>
                <a:moveTo>
                  <a:pt x="360000" y="0"/>
                </a:moveTo>
                <a:lnTo>
                  <a:pt x="360000" y="360000"/>
                </a:lnTo>
                <a:lnTo>
                  <a:pt x="720000" y="360000"/>
                </a:lnTo>
                <a:cubicBezTo>
                  <a:pt x="720000" y="558825"/>
                  <a:pt x="558824" y="720001"/>
                  <a:pt x="360000" y="720001"/>
                </a:cubicBezTo>
                <a:cubicBezTo>
                  <a:pt x="161176" y="720001"/>
                  <a:pt x="0" y="558825"/>
                  <a:pt x="0" y="360000"/>
                </a:cubicBezTo>
                <a:cubicBezTo>
                  <a:pt x="0" y="161176"/>
                  <a:pt x="161176" y="0"/>
                  <a:pt x="360000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7332146" y="3345313"/>
            <a:ext cx="541806" cy="541806"/>
          </a:xfrm>
          <a:prstGeom prst="ellipse">
            <a:avLst/>
          </a:prstGeom>
          <a:solidFill>
            <a:schemeClr val="accent2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7498048" y="3502475"/>
            <a:ext cx="210002" cy="227482"/>
          </a:xfrm>
          <a:custGeom>
            <a:avLst/>
            <a:gdLst>
              <a:gd name="connsiteX0" fmla="*/ 332293 w 664672"/>
              <a:gd name="connsiteY0" fmla="*/ 387672 h 720001"/>
              <a:gd name="connsiteX1" fmla="*/ 660804 w 664672"/>
              <a:gd name="connsiteY1" fmla="*/ 598902 h 720001"/>
              <a:gd name="connsiteX2" fmla="*/ 563560 w 664672"/>
              <a:gd name="connsiteY2" fmla="*/ 720001 h 720001"/>
              <a:gd name="connsiteX3" fmla="*/ 101112 w 664672"/>
              <a:gd name="connsiteY3" fmla="*/ 720001 h 720001"/>
              <a:gd name="connsiteX4" fmla="*/ 3868 w 664672"/>
              <a:gd name="connsiteY4" fmla="*/ 598902 h 720001"/>
              <a:gd name="connsiteX5" fmla="*/ 332293 w 664672"/>
              <a:gd name="connsiteY5" fmla="*/ 387672 h 720001"/>
              <a:gd name="connsiteX6" fmla="*/ 332293 w 664672"/>
              <a:gd name="connsiteY6" fmla="*/ 0 h 720001"/>
              <a:gd name="connsiteX7" fmla="*/ 509517 w 664672"/>
              <a:gd name="connsiteY7" fmla="*/ 177224 h 720001"/>
              <a:gd name="connsiteX8" fmla="*/ 332293 w 664672"/>
              <a:gd name="connsiteY8" fmla="*/ 354448 h 720001"/>
              <a:gd name="connsiteX9" fmla="*/ 155069 w 664672"/>
              <a:gd name="connsiteY9" fmla="*/ 177224 h 720001"/>
              <a:gd name="connsiteX10" fmla="*/ 332293 w 664672"/>
              <a:gd name="connsiteY10" fmla="*/ 0 h 720001"/>
            </a:gdLst>
            <a:ahLst/>
            <a:cxnLst/>
            <a:rect l="l" t="t" r="r" b="b"/>
            <a:pathLst>
              <a:path w="664672" h="720001">
                <a:moveTo>
                  <a:pt x="332293" y="387672"/>
                </a:moveTo>
                <a:cubicBezTo>
                  <a:pt x="550549" y="387672"/>
                  <a:pt x="628448" y="491162"/>
                  <a:pt x="660804" y="598902"/>
                </a:cubicBezTo>
                <a:cubicBezTo>
                  <a:pt x="679021" y="659624"/>
                  <a:pt x="630616" y="720001"/>
                  <a:pt x="563560" y="720001"/>
                </a:cubicBezTo>
                <a:lnTo>
                  <a:pt x="101112" y="720001"/>
                </a:lnTo>
                <a:cubicBezTo>
                  <a:pt x="34057" y="720001"/>
                  <a:pt x="-14348" y="659624"/>
                  <a:pt x="3868" y="598902"/>
                </a:cubicBezTo>
                <a:cubicBezTo>
                  <a:pt x="36138" y="491162"/>
                  <a:pt x="114037" y="387672"/>
                  <a:pt x="332293" y="387672"/>
                </a:cubicBezTo>
                <a:close/>
                <a:moveTo>
                  <a:pt x="332293" y="0"/>
                </a:moveTo>
                <a:cubicBezTo>
                  <a:pt x="430230" y="0"/>
                  <a:pt x="509604" y="79287"/>
                  <a:pt x="509517" y="177224"/>
                </a:cubicBezTo>
                <a:cubicBezTo>
                  <a:pt x="509517" y="275074"/>
                  <a:pt x="430144" y="354448"/>
                  <a:pt x="332293" y="354448"/>
                </a:cubicBezTo>
                <a:cubicBezTo>
                  <a:pt x="234442" y="354448"/>
                  <a:pt x="155069" y="275074"/>
                  <a:pt x="155069" y="177224"/>
                </a:cubicBezTo>
                <a:cubicBezTo>
                  <a:pt x="155069" y="79287"/>
                  <a:pt x="234442" y="0"/>
                  <a:pt x="332293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4864268" y="2523460"/>
            <a:ext cx="2439742" cy="243974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  <a:effectLst/>
        </p:spPr>
        <p:txBody>
          <a:bodyPr vert="horz" wrap="square" lIns="96926" tIns="48463" rIns="96926" bIns="48463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2">
            <a:alphaModFix/>
          </a:blip>
          <a:srcRect l="34154" t="7352" r="18363" b="7818"/>
          <a:stretch>
            <a:fillRect/>
          </a:stretch>
        </p:blipFill>
        <p:spPr>
          <a:xfrm>
            <a:off x="5035459" y="2694651"/>
            <a:ext cx="2097359" cy="2097359"/>
          </a:xfrm>
          <a:custGeom>
            <a:avLst/>
            <a:gdLst/>
            <a:ahLst/>
            <a:cxnLst/>
            <a:rect l="l" t="t" r="r" b="b"/>
            <a:pathLst>
              <a:path w="2095500" h="2095500">
                <a:moveTo>
                  <a:pt x="1048680" y="0"/>
                </a:moveTo>
                <a:cubicBezTo>
                  <a:pt x="1627849" y="0"/>
                  <a:pt x="2097359" y="469510"/>
                  <a:pt x="2097359" y="1048680"/>
                </a:cubicBezTo>
                <a:cubicBezTo>
                  <a:pt x="2097359" y="1627849"/>
                  <a:pt x="1627849" y="2097359"/>
                  <a:pt x="1048680" y="2097359"/>
                </a:cubicBezTo>
                <a:cubicBezTo>
                  <a:pt x="469510" y="2097359"/>
                  <a:pt x="0" y="1627849"/>
                  <a:pt x="0" y="1048680"/>
                </a:cubicBezTo>
                <a:cubicBezTo>
                  <a:pt x="0" y="469510"/>
                  <a:pt x="469510" y="0"/>
                  <a:pt x="1048680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15" name="标题 1"/>
          <p:cNvSpPr txBox="1"/>
          <p:nvPr/>
        </p:nvSpPr>
        <p:spPr>
          <a:xfrm>
            <a:off x="660400" y="467040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过程管理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10800000">
            <a:off x="436515" y="301852"/>
            <a:ext cx="309616" cy="296154"/>
          </a:xfrm>
          <a:custGeom>
            <a:avLst/>
            <a:gdLst>
              <a:gd name="connsiteX0" fmla="*/ 0 w 522052"/>
              <a:gd name="connsiteY0" fmla="*/ 382622 h 499354"/>
              <a:gd name="connsiteX1" fmla="*/ 116732 w 522052"/>
              <a:gd name="connsiteY1" fmla="*/ 265890 h 499354"/>
              <a:gd name="connsiteX2" fmla="*/ 288588 w 522052"/>
              <a:gd name="connsiteY2" fmla="*/ 265890 h 499354"/>
              <a:gd name="connsiteX3" fmla="*/ 288588 w 522052"/>
              <a:gd name="connsiteY3" fmla="*/ 116732 h 499354"/>
              <a:gd name="connsiteX4" fmla="*/ 405320 w 522052"/>
              <a:gd name="connsiteY4" fmla="*/ 0 h 499354"/>
              <a:gd name="connsiteX5" fmla="*/ 522052 w 522052"/>
              <a:gd name="connsiteY5" fmla="*/ 116732 h 499354"/>
              <a:gd name="connsiteX6" fmla="*/ 522052 w 522052"/>
              <a:gd name="connsiteY6" fmla="*/ 382621 h 499354"/>
              <a:gd name="connsiteX7" fmla="*/ 405320 w 522052"/>
              <a:gd name="connsiteY7" fmla="*/ 499353 h 499354"/>
              <a:gd name="connsiteX8" fmla="*/ 393972 w 522052"/>
              <a:gd name="connsiteY8" fmla="*/ 497062 h 499354"/>
              <a:gd name="connsiteX9" fmla="*/ 382622 w 522052"/>
              <a:gd name="connsiteY9" fmla="*/ 499354 h 499354"/>
              <a:gd name="connsiteX10" fmla="*/ 116732 w 522052"/>
              <a:gd name="connsiteY10" fmla="*/ 499354 h 499354"/>
              <a:gd name="connsiteX11" fmla="*/ 0 w 522052"/>
              <a:gd name="connsiteY11" fmla="*/ 382622 h 499354"/>
            </a:gdLst>
            <a:ahLst/>
            <a:cxnLst/>
            <a:rect l="l" t="t" r="r" b="b"/>
            <a:pathLst>
              <a:path w="522052" h="499354">
                <a:moveTo>
                  <a:pt x="0" y="382622"/>
                </a:moveTo>
                <a:cubicBezTo>
                  <a:pt x="0" y="318153"/>
                  <a:pt x="52263" y="265890"/>
                  <a:pt x="116732" y="265890"/>
                </a:cubicBezTo>
                <a:lnTo>
                  <a:pt x="288588" y="265890"/>
                </a:lnTo>
                <a:lnTo>
                  <a:pt x="288588" y="116732"/>
                </a:lnTo>
                <a:cubicBezTo>
                  <a:pt x="288588" y="52263"/>
                  <a:pt x="340851" y="0"/>
                  <a:pt x="405320" y="0"/>
                </a:cubicBezTo>
                <a:cubicBezTo>
                  <a:pt x="469789" y="0"/>
                  <a:pt x="522052" y="52263"/>
                  <a:pt x="522052" y="116732"/>
                </a:cubicBezTo>
                <a:lnTo>
                  <a:pt x="522052" y="382621"/>
                </a:lnTo>
                <a:cubicBezTo>
                  <a:pt x="522052" y="447090"/>
                  <a:pt x="469789" y="499353"/>
                  <a:pt x="405320" y="499353"/>
                </a:cubicBezTo>
                <a:lnTo>
                  <a:pt x="393972" y="497062"/>
                </a:lnTo>
                <a:lnTo>
                  <a:pt x="382622" y="499354"/>
                </a:lnTo>
                <a:lnTo>
                  <a:pt x="116732" y="499354"/>
                </a:lnTo>
                <a:cubicBezTo>
                  <a:pt x="52263" y="499354"/>
                  <a:pt x="0" y="447091"/>
                  <a:pt x="0" y="382622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163232"/>
            <a:ext cx="12230100" cy="692150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endParaRPr kumimoji="1" lang="zh-CN" altLang="en-US" dirty="0"/>
          </a:p>
        </p:txBody>
      </p:sp>
      <p:sp>
        <p:nvSpPr>
          <p:cNvPr id="3" name="标题 1"/>
          <p:cNvSpPr txBox="1"/>
          <p:nvPr/>
        </p:nvSpPr>
        <p:spPr>
          <a:xfrm>
            <a:off x="1233111" y="1683813"/>
            <a:ext cx="2360304" cy="944121"/>
          </a:xfrm>
          <a:custGeom>
            <a:avLst/>
            <a:gdLst>
              <a:gd name="connsiteX0" fmla="*/ 0 w 1770228"/>
              <a:gd name="connsiteY0" fmla="*/ 0 h 708091"/>
              <a:gd name="connsiteX1" fmla="*/ 1416183 w 1770228"/>
              <a:gd name="connsiteY1" fmla="*/ 0 h 708091"/>
              <a:gd name="connsiteX2" fmla="*/ 1770228 w 1770228"/>
              <a:gd name="connsiteY2" fmla="*/ 354046 h 708091"/>
              <a:gd name="connsiteX3" fmla="*/ 1416183 w 1770228"/>
              <a:gd name="connsiteY3" fmla="*/ 708091 h 708091"/>
              <a:gd name="connsiteX4" fmla="*/ 0 w 1770228"/>
              <a:gd name="connsiteY4" fmla="*/ 708091 h 708091"/>
              <a:gd name="connsiteX5" fmla="*/ 354046 w 1770228"/>
              <a:gd name="connsiteY5" fmla="*/ 354046 h 708091"/>
              <a:gd name="connsiteX6" fmla="*/ 0 w 1770228"/>
              <a:gd name="connsiteY6" fmla="*/ 0 h 708091"/>
            </a:gdLst>
            <a:ahLst/>
            <a:cxnLst/>
            <a:rect l="l" t="t" r="r" b="b"/>
            <a:pathLst>
              <a:path w="1770228" h="708091">
                <a:moveTo>
                  <a:pt x="0" y="0"/>
                </a:moveTo>
                <a:lnTo>
                  <a:pt x="1416183" y="0"/>
                </a:lnTo>
                <a:lnTo>
                  <a:pt x="1770228" y="354046"/>
                </a:lnTo>
                <a:lnTo>
                  <a:pt x="1416183" y="708091"/>
                </a:lnTo>
                <a:lnTo>
                  <a:pt x="0" y="708091"/>
                </a:lnTo>
                <a:lnTo>
                  <a:pt x="354046" y="35404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527941" tIns="27940" rIns="472060" bIns="27940" rtlCol="0" anchor="ctr"/>
          <a:lstStyle/>
          <a:p>
            <a:pPr algn="ctr">
              <a:lnSpc>
                <a:spcPct val="9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1858038" y="2760111"/>
            <a:ext cx="2360304" cy="944121"/>
          </a:xfrm>
          <a:custGeom>
            <a:avLst/>
            <a:gdLst>
              <a:gd name="connsiteX0" fmla="*/ 0 w 1770228"/>
              <a:gd name="connsiteY0" fmla="*/ 0 h 708091"/>
              <a:gd name="connsiteX1" fmla="*/ 1416183 w 1770228"/>
              <a:gd name="connsiteY1" fmla="*/ 0 h 708091"/>
              <a:gd name="connsiteX2" fmla="*/ 1770228 w 1770228"/>
              <a:gd name="connsiteY2" fmla="*/ 354046 h 708091"/>
              <a:gd name="connsiteX3" fmla="*/ 1416183 w 1770228"/>
              <a:gd name="connsiteY3" fmla="*/ 708091 h 708091"/>
              <a:gd name="connsiteX4" fmla="*/ 0 w 1770228"/>
              <a:gd name="connsiteY4" fmla="*/ 708091 h 708091"/>
              <a:gd name="connsiteX5" fmla="*/ 354046 w 1770228"/>
              <a:gd name="connsiteY5" fmla="*/ 354046 h 708091"/>
              <a:gd name="connsiteX6" fmla="*/ 0 w 1770228"/>
              <a:gd name="connsiteY6" fmla="*/ 0 h 708091"/>
            </a:gdLst>
            <a:ahLst/>
            <a:cxnLst/>
            <a:rect l="l" t="t" r="r" b="b"/>
            <a:pathLst>
              <a:path w="1770228" h="708091">
                <a:moveTo>
                  <a:pt x="0" y="0"/>
                </a:moveTo>
                <a:lnTo>
                  <a:pt x="1416183" y="0"/>
                </a:lnTo>
                <a:lnTo>
                  <a:pt x="1770228" y="354046"/>
                </a:lnTo>
                <a:lnTo>
                  <a:pt x="1416183" y="708091"/>
                </a:lnTo>
                <a:lnTo>
                  <a:pt x="0" y="708091"/>
                </a:lnTo>
                <a:lnTo>
                  <a:pt x="354046" y="35404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527941" tIns="27940" rIns="472060" bIns="27940" rtlCol="0" anchor="ctr"/>
          <a:lstStyle/>
          <a:p>
            <a:pPr algn="ctr">
              <a:lnSpc>
                <a:spcPct val="9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1233111" y="3836411"/>
            <a:ext cx="2360304" cy="944121"/>
          </a:xfrm>
          <a:custGeom>
            <a:avLst/>
            <a:gdLst>
              <a:gd name="connsiteX0" fmla="*/ 0 w 1770228"/>
              <a:gd name="connsiteY0" fmla="*/ 0 h 708091"/>
              <a:gd name="connsiteX1" fmla="*/ 1416183 w 1770228"/>
              <a:gd name="connsiteY1" fmla="*/ 0 h 708091"/>
              <a:gd name="connsiteX2" fmla="*/ 1770228 w 1770228"/>
              <a:gd name="connsiteY2" fmla="*/ 354046 h 708091"/>
              <a:gd name="connsiteX3" fmla="*/ 1416183 w 1770228"/>
              <a:gd name="connsiteY3" fmla="*/ 708091 h 708091"/>
              <a:gd name="connsiteX4" fmla="*/ 0 w 1770228"/>
              <a:gd name="connsiteY4" fmla="*/ 708091 h 708091"/>
              <a:gd name="connsiteX5" fmla="*/ 354046 w 1770228"/>
              <a:gd name="connsiteY5" fmla="*/ 354046 h 708091"/>
              <a:gd name="connsiteX6" fmla="*/ 0 w 1770228"/>
              <a:gd name="connsiteY6" fmla="*/ 0 h 708091"/>
            </a:gdLst>
            <a:ahLst/>
            <a:cxnLst/>
            <a:rect l="l" t="t" r="r" b="b"/>
            <a:pathLst>
              <a:path w="1770228" h="708091">
                <a:moveTo>
                  <a:pt x="0" y="0"/>
                </a:moveTo>
                <a:lnTo>
                  <a:pt x="1416183" y="0"/>
                </a:lnTo>
                <a:lnTo>
                  <a:pt x="1770228" y="354046"/>
                </a:lnTo>
                <a:lnTo>
                  <a:pt x="1416183" y="708091"/>
                </a:lnTo>
                <a:lnTo>
                  <a:pt x="0" y="708091"/>
                </a:lnTo>
                <a:lnTo>
                  <a:pt x="354046" y="35404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527941" tIns="27940" rIns="472060" bIns="27940" rtlCol="0" anchor="ctr"/>
          <a:lstStyle/>
          <a:p>
            <a:pPr algn="ctr">
              <a:lnSpc>
                <a:spcPct val="9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1858038" y="4935181"/>
            <a:ext cx="2360304" cy="944121"/>
          </a:xfrm>
          <a:custGeom>
            <a:avLst/>
            <a:gdLst>
              <a:gd name="connsiteX0" fmla="*/ 0 w 1770228"/>
              <a:gd name="connsiteY0" fmla="*/ 0 h 708091"/>
              <a:gd name="connsiteX1" fmla="*/ 1416183 w 1770228"/>
              <a:gd name="connsiteY1" fmla="*/ 0 h 708091"/>
              <a:gd name="connsiteX2" fmla="*/ 1770228 w 1770228"/>
              <a:gd name="connsiteY2" fmla="*/ 354046 h 708091"/>
              <a:gd name="connsiteX3" fmla="*/ 1416183 w 1770228"/>
              <a:gd name="connsiteY3" fmla="*/ 708091 h 708091"/>
              <a:gd name="connsiteX4" fmla="*/ 0 w 1770228"/>
              <a:gd name="connsiteY4" fmla="*/ 708091 h 708091"/>
              <a:gd name="connsiteX5" fmla="*/ 354046 w 1770228"/>
              <a:gd name="connsiteY5" fmla="*/ 354046 h 708091"/>
              <a:gd name="connsiteX6" fmla="*/ 0 w 1770228"/>
              <a:gd name="connsiteY6" fmla="*/ 0 h 708091"/>
            </a:gdLst>
            <a:ahLst/>
            <a:cxnLst/>
            <a:rect l="l" t="t" r="r" b="b"/>
            <a:pathLst>
              <a:path w="1770228" h="708091">
                <a:moveTo>
                  <a:pt x="0" y="0"/>
                </a:moveTo>
                <a:lnTo>
                  <a:pt x="1416183" y="0"/>
                </a:lnTo>
                <a:lnTo>
                  <a:pt x="1770228" y="354046"/>
                </a:lnTo>
                <a:lnTo>
                  <a:pt x="1416183" y="708091"/>
                </a:lnTo>
                <a:lnTo>
                  <a:pt x="0" y="708091"/>
                </a:lnTo>
                <a:lnTo>
                  <a:pt x="354046" y="35404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527941" tIns="27940" rIns="472060" bIns="27940" rtlCol="0" anchor="ctr"/>
          <a:lstStyle/>
          <a:p>
            <a:pPr algn="ctr">
              <a:lnSpc>
                <a:spcPct val="9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4165002" y="1948561"/>
            <a:ext cx="414624" cy="414624"/>
          </a:xfrm>
          <a:custGeom>
            <a:avLst/>
            <a:gdLst/>
            <a:ahLst/>
            <a:cxnLst/>
            <a:rect l="0" t="0" r="r" b="b"/>
            <a:pathLst>
              <a:path w="55" h="55">
                <a:moveTo>
                  <a:pt x="27" y="55"/>
                </a:moveTo>
                <a:cubicBezTo>
                  <a:pt x="12" y="55"/>
                  <a:pt x="0" y="42"/>
                  <a:pt x="0" y="27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5" y="12"/>
                  <a:pt x="55" y="27"/>
                </a:cubicBezTo>
                <a:cubicBezTo>
                  <a:pt x="55" y="42"/>
                  <a:pt x="42" y="55"/>
                  <a:pt x="27" y="55"/>
                </a:cubicBezTo>
                <a:close/>
                <a:moveTo>
                  <a:pt x="45" y="20"/>
                </a:moveTo>
                <a:cubicBezTo>
                  <a:pt x="42" y="17"/>
                  <a:pt x="42" y="17"/>
                  <a:pt x="42" y="17"/>
                </a:cubicBezTo>
                <a:cubicBezTo>
                  <a:pt x="41" y="16"/>
                  <a:pt x="41" y="16"/>
                  <a:pt x="40" y="16"/>
                </a:cubicBezTo>
                <a:cubicBezTo>
                  <a:pt x="39" y="16"/>
                  <a:pt x="39" y="16"/>
                  <a:pt x="38" y="17"/>
                </a:cubicBezTo>
                <a:cubicBezTo>
                  <a:pt x="24" y="31"/>
                  <a:pt x="24" y="31"/>
                  <a:pt x="24" y="31"/>
                </a:cubicBezTo>
                <a:cubicBezTo>
                  <a:pt x="16" y="23"/>
                  <a:pt x="16" y="23"/>
                  <a:pt x="16" y="23"/>
                </a:cubicBezTo>
                <a:cubicBezTo>
                  <a:pt x="15" y="23"/>
                  <a:pt x="15" y="22"/>
                  <a:pt x="14" y="22"/>
                </a:cubicBezTo>
                <a:cubicBezTo>
                  <a:pt x="14" y="22"/>
                  <a:pt x="13" y="23"/>
                  <a:pt x="13" y="23"/>
                </a:cubicBezTo>
                <a:cubicBezTo>
                  <a:pt x="9" y="26"/>
                  <a:pt x="9" y="26"/>
                  <a:pt x="9" y="26"/>
                </a:cubicBezTo>
                <a:cubicBezTo>
                  <a:pt x="9" y="27"/>
                  <a:pt x="9" y="27"/>
                  <a:pt x="9" y="28"/>
                </a:cubicBezTo>
                <a:cubicBezTo>
                  <a:pt x="9" y="29"/>
                  <a:pt x="9" y="29"/>
                  <a:pt x="9" y="30"/>
                </a:cubicBezTo>
                <a:cubicBezTo>
                  <a:pt x="22" y="43"/>
                  <a:pt x="22" y="43"/>
                  <a:pt x="22" y="43"/>
                </a:cubicBezTo>
                <a:cubicBezTo>
                  <a:pt x="23" y="43"/>
                  <a:pt x="23" y="43"/>
                  <a:pt x="24" y="43"/>
                </a:cubicBezTo>
                <a:cubicBezTo>
                  <a:pt x="25" y="43"/>
                  <a:pt x="25" y="43"/>
                  <a:pt x="26" y="43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23"/>
                  <a:pt x="46" y="22"/>
                  <a:pt x="46" y="22"/>
                </a:cubicBezTo>
                <a:cubicBezTo>
                  <a:pt x="46" y="21"/>
                  <a:pt x="45" y="20"/>
                  <a:pt x="45" y="20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527941" tIns="27940" rIns="472060" bIns="27940" rtlCol="0" anchor="ctr"/>
          <a:lstStyle/>
          <a:p>
            <a:pPr algn="ctr">
              <a:lnSpc>
                <a:spcPct val="9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4789929" y="3073373"/>
            <a:ext cx="414624" cy="414624"/>
          </a:xfrm>
          <a:custGeom>
            <a:avLst/>
            <a:gdLst/>
            <a:ahLst/>
            <a:cxnLst/>
            <a:rect l="0" t="0" r="r" b="b"/>
            <a:pathLst>
              <a:path w="55" h="55">
                <a:moveTo>
                  <a:pt x="27" y="55"/>
                </a:moveTo>
                <a:cubicBezTo>
                  <a:pt x="12" y="55"/>
                  <a:pt x="0" y="42"/>
                  <a:pt x="0" y="27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5" y="12"/>
                  <a:pt x="55" y="27"/>
                </a:cubicBezTo>
                <a:cubicBezTo>
                  <a:pt x="55" y="42"/>
                  <a:pt x="42" y="55"/>
                  <a:pt x="27" y="55"/>
                </a:cubicBezTo>
                <a:close/>
                <a:moveTo>
                  <a:pt x="45" y="20"/>
                </a:moveTo>
                <a:cubicBezTo>
                  <a:pt x="42" y="17"/>
                  <a:pt x="42" y="17"/>
                  <a:pt x="42" y="17"/>
                </a:cubicBezTo>
                <a:cubicBezTo>
                  <a:pt x="41" y="16"/>
                  <a:pt x="41" y="16"/>
                  <a:pt x="40" y="16"/>
                </a:cubicBezTo>
                <a:cubicBezTo>
                  <a:pt x="39" y="16"/>
                  <a:pt x="39" y="16"/>
                  <a:pt x="38" y="17"/>
                </a:cubicBezTo>
                <a:cubicBezTo>
                  <a:pt x="24" y="31"/>
                  <a:pt x="24" y="31"/>
                  <a:pt x="24" y="31"/>
                </a:cubicBezTo>
                <a:cubicBezTo>
                  <a:pt x="16" y="23"/>
                  <a:pt x="16" y="23"/>
                  <a:pt x="16" y="23"/>
                </a:cubicBezTo>
                <a:cubicBezTo>
                  <a:pt x="15" y="23"/>
                  <a:pt x="15" y="22"/>
                  <a:pt x="14" y="22"/>
                </a:cubicBezTo>
                <a:cubicBezTo>
                  <a:pt x="14" y="22"/>
                  <a:pt x="13" y="23"/>
                  <a:pt x="13" y="23"/>
                </a:cubicBezTo>
                <a:cubicBezTo>
                  <a:pt x="9" y="26"/>
                  <a:pt x="9" y="26"/>
                  <a:pt x="9" y="26"/>
                </a:cubicBezTo>
                <a:cubicBezTo>
                  <a:pt x="9" y="27"/>
                  <a:pt x="9" y="27"/>
                  <a:pt x="9" y="28"/>
                </a:cubicBezTo>
                <a:cubicBezTo>
                  <a:pt x="9" y="29"/>
                  <a:pt x="9" y="29"/>
                  <a:pt x="9" y="30"/>
                </a:cubicBezTo>
                <a:cubicBezTo>
                  <a:pt x="22" y="43"/>
                  <a:pt x="22" y="43"/>
                  <a:pt x="22" y="43"/>
                </a:cubicBezTo>
                <a:cubicBezTo>
                  <a:pt x="23" y="43"/>
                  <a:pt x="23" y="43"/>
                  <a:pt x="24" y="43"/>
                </a:cubicBezTo>
                <a:cubicBezTo>
                  <a:pt x="25" y="43"/>
                  <a:pt x="25" y="43"/>
                  <a:pt x="26" y="43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23"/>
                  <a:pt x="46" y="22"/>
                  <a:pt x="46" y="22"/>
                </a:cubicBezTo>
                <a:cubicBezTo>
                  <a:pt x="46" y="21"/>
                  <a:pt x="45" y="20"/>
                  <a:pt x="45" y="20"/>
                </a:cubicBezTo>
                <a:close/>
              </a:path>
            </a:pathLst>
          </a:cu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527941" tIns="27940" rIns="472060" bIns="27940" rtlCol="0" anchor="ctr"/>
          <a:lstStyle/>
          <a:p>
            <a:pPr algn="ctr">
              <a:lnSpc>
                <a:spcPct val="9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4165002" y="4095878"/>
            <a:ext cx="414624" cy="414624"/>
          </a:xfrm>
          <a:custGeom>
            <a:avLst/>
            <a:gdLst/>
            <a:ahLst/>
            <a:cxnLst/>
            <a:rect l="0" t="0" r="r" b="b"/>
            <a:pathLst>
              <a:path w="55" h="55">
                <a:moveTo>
                  <a:pt x="27" y="55"/>
                </a:moveTo>
                <a:cubicBezTo>
                  <a:pt x="12" y="55"/>
                  <a:pt x="0" y="42"/>
                  <a:pt x="0" y="27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5" y="12"/>
                  <a:pt x="55" y="27"/>
                </a:cubicBezTo>
                <a:cubicBezTo>
                  <a:pt x="55" y="42"/>
                  <a:pt x="42" y="55"/>
                  <a:pt x="27" y="55"/>
                </a:cubicBezTo>
                <a:close/>
                <a:moveTo>
                  <a:pt x="45" y="20"/>
                </a:moveTo>
                <a:cubicBezTo>
                  <a:pt x="42" y="17"/>
                  <a:pt x="42" y="17"/>
                  <a:pt x="42" y="17"/>
                </a:cubicBezTo>
                <a:cubicBezTo>
                  <a:pt x="41" y="16"/>
                  <a:pt x="41" y="16"/>
                  <a:pt x="40" y="16"/>
                </a:cubicBezTo>
                <a:cubicBezTo>
                  <a:pt x="39" y="16"/>
                  <a:pt x="39" y="16"/>
                  <a:pt x="38" y="17"/>
                </a:cubicBezTo>
                <a:cubicBezTo>
                  <a:pt x="24" y="31"/>
                  <a:pt x="24" y="31"/>
                  <a:pt x="24" y="31"/>
                </a:cubicBezTo>
                <a:cubicBezTo>
                  <a:pt x="16" y="23"/>
                  <a:pt x="16" y="23"/>
                  <a:pt x="16" y="23"/>
                </a:cubicBezTo>
                <a:cubicBezTo>
                  <a:pt x="15" y="23"/>
                  <a:pt x="15" y="22"/>
                  <a:pt x="14" y="22"/>
                </a:cubicBezTo>
                <a:cubicBezTo>
                  <a:pt x="14" y="22"/>
                  <a:pt x="13" y="23"/>
                  <a:pt x="13" y="23"/>
                </a:cubicBezTo>
                <a:cubicBezTo>
                  <a:pt x="9" y="26"/>
                  <a:pt x="9" y="26"/>
                  <a:pt x="9" y="26"/>
                </a:cubicBezTo>
                <a:cubicBezTo>
                  <a:pt x="9" y="27"/>
                  <a:pt x="9" y="27"/>
                  <a:pt x="9" y="28"/>
                </a:cubicBezTo>
                <a:cubicBezTo>
                  <a:pt x="9" y="29"/>
                  <a:pt x="9" y="29"/>
                  <a:pt x="9" y="30"/>
                </a:cubicBezTo>
                <a:cubicBezTo>
                  <a:pt x="22" y="43"/>
                  <a:pt x="22" y="43"/>
                  <a:pt x="22" y="43"/>
                </a:cubicBezTo>
                <a:cubicBezTo>
                  <a:pt x="23" y="43"/>
                  <a:pt x="23" y="43"/>
                  <a:pt x="24" y="43"/>
                </a:cubicBezTo>
                <a:cubicBezTo>
                  <a:pt x="25" y="43"/>
                  <a:pt x="25" y="43"/>
                  <a:pt x="26" y="43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23"/>
                  <a:pt x="46" y="22"/>
                  <a:pt x="46" y="22"/>
                </a:cubicBezTo>
                <a:cubicBezTo>
                  <a:pt x="46" y="21"/>
                  <a:pt x="45" y="20"/>
                  <a:pt x="45" y="20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527941" tIns="27940" rIns="472060" bIns="27940" rtlCol="0" anchor="ctr"/>
          <a:lstStyle/>
          <a:p>
            <a:pPr algn="ctr">
              <a:lnSpc>
                <a:spcPct val="9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4789929" y="5195193"/>
            <a:ext cx="414624" cy="414624"/>
          </a:xfrm>
          <a:custGeom>
            <a:avLst/>
            <a:gdLst/>
            <a:ahLst/>
            <a:cxnLst/>
            <a:rect l="0" t="0" r="r" b="b"/>
            <a:pathLst>
              <a:path w="55" h="55">
                <a:moveTo>
                  <a:pt x="27" y="55"/>
                </a:moveTo>
                <a:cubicBezTo>
                  <a:pt x="12" y="55"/>
                  <a:pt x="0" y="42"/>
                  <a:pt x="0" y="27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5" y="12"/>
                  <a:pt x="55" y="27"/>
                </a:cubicBezTo>
                <a:cubicBezTo>
                  <a:pt x="55" y="42"/>
                  <a:pt x="42" y="55"/>
                  <a:pt x="27" y="55"/>
                </a:cubicBezTo>
                <a:close/>
                <a:moveTo>
                  <a:pt x="45" y="20"/>
                </a:moveTo>
                <a:cubicBezTo>
                  <a:pt x="42" y="17"/>
                  <a:pt x="42" y="17"/>
                  <a:pt x="42" y="17"/>
                </a:cubicBezTo>
                <a:cubicBezTo>
                  <a:pt x="41" y="16"/>
                  <a:pt x="41" y="16"/>
                  <a:pt x="40" y="16"/>
                </a:cubicBezTo>
                <a:cubicBezTo>
                  <a:pt x="39" y="16"/>
                  <a:pt x="39" y="16"/>
                  <a:pt x="38" y="17"/>
                </a:cubicBezTo>
                <a:cubicBezTo>
                  <a:pt x="24" y="31"/>
                  <a:pt x="24" y="31"/>
                  <a:pt x="24" y="31"/>
                </a:cubicBezTo>
                <a:cubicBezTo>
                  <a:pt x="16" y="23"/>
                  <a:pt x="16" y="23"/>
                  <a:pt x="16" y="23"/>
                </a:cubicBezTo>
                <a:cubicBezTo>
                  <a:pt x="15" y="23"/>
                  <a:pt x="15" y="22"/>
                  <a:pt x="14" y="22"/>
                </a:cubicBezTo>
                <a:cubicBezTo>
                  <a:pt x="14" y="22"/>
                  <a:pt x="13" y="23"/>
                  <a:pt x="13" y="23"/>
                </a:cubicBezTo>
                <a:cubicBezTo>
                  <a:pt x="9" y="26"/>
                  <a:pt x="9" y="26"/>
                  <a:pt x="9" y="26"/>
                </a:cubicBezTo>
                <a:cubicBezTo>
                  <a:pt x="9" y="27"/>
                  <a:pt x="9" y="27"/>
                  <a:pt x="9" y="28"/>
                </a:cubicBezTo>
                <a:cubicBezTo>
                  <a:pt x="9" y="29"/>
                  <a:pt x="9" y="29"/>
                  <a:pt x="9" y="30"/>
                </a:cubicBezTo>
                <a:cubicBezTo>
                  <a:pt x="22" y="43"/>
                  <a:pt x="22" y="43"/>
                  <a:pt x="22" y="43"/>
                </a:cubicBezTo>
                <a:cubicBezTo>
                  <a:pt x="23" y="43"/>
                  <a:pt x="23" y="43"/>
                  <a:pt x="24" y="43"/>
                </a:cubicBezTo>
                <a:cubicBezTo>
                  <a:pt x="25" y="43"/>
                  <a:pt x="25" y="43"/>
                  <a:pt x="26" y="43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23"/>
                  <a:pt x="46" y="22"/>
                  <a:pt x="46" y="22"/>
                </a:cubicBezTo>
                <a:cubicBezTo>
                  <a:pt x="46" y="21"/>
                  <a:pt x="45" y="20"/>
                  <a:pt x="45" y="20"/>
                </a:cubicBezTo>
                <a:close/>
              </a:path>
            </a:pathLst>
          </a:cu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527941" tIns="27940" rIns="472060" bIns="27940" rtlCol="0" anchor="ctr"/>
          <a:lstStyle/>
          <a:p>
            <a:pPr algn="ctr">
              <a:lnSpc>
                <a:spcPct val="9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3373745" y="1764063"/>
            <a:ext cx="735649" cy="783621"/>
          </a:xfrm>
          <a:custGeom>
            <a:avLst/>
            <a:gdLst>
              <a:gd name="connsiteX0" fmla="*/ 0 w 735649"/>
              <a:gd name="connsiteY0" fmla="*/ 0 h 783621"/>
              <a:gd name="connsiteX1" fmla="*/ 343838 w 735649"/>
              <a:gd name="connsiteY1" fmla="*/ 0 h 783621"/>
              <a:gd name="connsiteX2" fmla="*/ 735649 w 735649"/>
              <a:gd name="connsiteY2" fmla="*/ 391811 h 783621"/>
              <a:gd name="connsiteX3" fmla="*/ 343838 w 735649"/>
              <a:gd name="connsiteY3" fmla="*/ 783621 h 783621"/>
              <a:gd name="connsiteX4" fmla="*/ 0 w 735649"/>
              <a:gd name="connsiteY4" fmla="*/ 783621 h 783621"/>
              <a:gd name="connsiteX5" fmla="*/ 391811 w 735649"/>
              <a:gd name="connsiteY5" fmla="*/ 391811 h 783621"/>
            </a:gdLst>
            <a:ahLst/>
            <a:cxnLst/>
            <a:rect l="l" t="t" r="r" b="b"/>
            <a:pathLst>
              <a:path w="735649" h="783621">
                <a:moveTo>
                  <a:pt x="0" y="0"/>
                </a:moveTo>
                <a:lnTo>
                  <a:pt x="343838" y="0"/>
                </a:lnTo>
                <a:lnTo>
                  <a:pt x="735649" y="391811"/>
                </a:lnTo>
                <a:lnTo>
                  <a:pt x="343838" y="783621"/>
                </a:lnTo>
                <a:lnTo>
                  <a:pt x="0" y="783621"/>
                </a:lnTo>
                <a:lnTo>
                  <a:pt x="391811" y="391811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437531" tIns="22860" rIns="391811" bIns="22860" rtlCol="0" anchor="ctr"/>
          <a:lstStyle/>
          <a:p>
            <a:pPr algn="ctr">
              <a:lnSpc>
                <a:spcPct val="9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3998672" y="2840361"/>
            <a:ext cx="735649" cy="783621"/>
          </a:xfrm>
          <a:custGeom>
            <a:avLst/>
            <a:gdLst>
              <a:gd name="connsiteX0" fmla="*/ 0 w 735649"/>
              <a:gd name="connsiteY0" fmla="*/ 0 h 783621"/>
              <a:gd name="connsiteX1" fmla="*/ 343838 w 735649"/>
              <a:gd name="connsiteY1" fmla="*/ 0 h 783621"/>
              <a:gd name="connsiteX2" fmla="*/ 735649 w 735649"/>
              <a:gd name="connsiteY2" fmla="*/ 391811 h 783621"/>
              <a:gd name="connsiteX3" fmla="*/ 343838 w 735649"/>
              <a:gd name="connsiteY3" fmla="*/ 783621 h 783621"/>
              <a:gd name="connsiteX4" fmla="*/ 0 w 735649"/>
              <a:gd name="connsiteY4" fmla="*/ 783621 h 783621"/>
              <a:gd name="connsiteX5" fmla="*/ 391811 w 735649"/>
              <a:gd name="connsiteY5" fmla="*/ 391811 h 783621"/>
            </a:gdLst>
            <a:ahLst/>
            <a:cxnLst/>
            <a:rect l="l" t="t" r="r" b="b"/>
            <a:pathLst>
              <a:path w="735649" h="783621">
                <a:moveTo>
                  <a:pt x="0" y="0"/>
                </a:moveTo>
                <a:lnTo>
                  <a:pt x="343838" y="0"/>
                </a:lnTo>
                <a:lnTo>
                  <a:pt x="735649" y="391811"/>
                </a:lnTo>
                <a:lnTo>
                  <a:pt x="343838" y="783621"/>
                </a:lnTo>
                <a:lnTo>
                  <a:pt x="0" y="783621"/>
                </a:lnTo>
                <a:lnTo>
                  <a:pt x="391811" y="391811"/>
                </a:lnTo>
                <a:close/>
              </a:path>
            </a:pathLst>
          </a:cu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437531" tIns="22860" rIns="391811" bIns="22860" rtlCol="0" anchor="ctr"/>
          <a:lstStyle/>
          <a:p>
            <a:pPr algn="ctr">
              <a:lnSpc>
                <a:spcPct val="9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3373745" y="3916661"/>
            <a:ext cx="735649" cy="783621"/>
          </a:xfrm>
          <a:custGeom>
            <a:avLst/>
            <a:gdLst>
              <a:gd name="connsiteX0" fmla="*/ 0 w 735649"/>
              <a:gd name="connsiteY0" fmla="*/ 0 h 783621"/>
              <a:gd name="connsiteX1" fmla="*/ 343838 w 735649"/>
              <a:gd name="connsiteY1" fmla="*/ 0 h 783621"/>
              <a:gd name="connsiteX2" fmla="*/ 735649 w 735649"/>
              <a:gd name="connsiteY2" fmla="*/ 391811 h 783621"/>
              <a:gd name="connsiteX3" fmla="*/ 343838 w 735649"/>
              <a:gd name="connsiteY3" fmla="*/ 783621 h 783621"/>
              <a:gd name="connsiteX4" fmla="*/ 0 w 735649"/>
              <a:gd name="connsiteY4" fmla="*/ 783621 h 783621"/>
              <a:gd name="connsiteX5" fmla="*/ 391811 w 735649"/>
              <a:gd name="connsiteY5" fmla="*/ 391811 h 783621"/>
            </a:gdLst>
            <a:ahLst/>
            <a:cxnLst/>
            <a:rect l="l" t="t" r="r" b="b"/>
            <a:pathLst>
              <a:path w="735649" h="783621">
                <a:moveTo>
                  <a:pt x="0" y="0"/>
                </a:moveTo>
                <a:lnTo>
                  <a:pt x="343838" y="0"/>
                </a:lnTo>
                <a:lnTo>
                  <a:pt x="735649" y="391811"/>
                </a:lnTo>
                <a:lnTo>
                  <a:pt x="343838" y="783621"/>
                </a:lnTo>
                <a:lnTo>
                  <a:pt x="0" y="783621"/>
                </a:lnTo>
                <a:lnTo>
                  <a:pt x="391811" y="391811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437531" tIns="22860" rIns="391811" bIns="22860" rtlCol="0" anchor="ctr"/>
          <a:lstStyle/>
          <a:p>
            <a:pPr algn="ctr">
              <a:lnSpc>
                <a:spcPct val="9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3998672" y="5015431"/>
            <a:ext cx="735649" cy="783621"/>
          </a:xfrm>
          <a:custGeom>
            <a:avLst/>
            <a:gdLst>
              <a:gd name="connsiteX0" fmla="*/ 0 w 735649"/>
              <a:gd name="connsiteY0" fmla="*/ 0 h 783621"/>
              <a:gd name="connsiteX1" fmla="*/ 343838 w 735649"/>
              <a:gd name="connsiteY1" fmla="*/ 0 h 783621"/>
              <a:gd name="connsiteX2" fmla="*/ 735649 w 735649"/>
              <a:gd name="connsiteY2" fmla="*/ 391811 h 783621"/>
              <a:gd name="connsiteX3" fmla="*/ 343838 w 735649"/>
              <a:gd name="connsiteY3" fmla="*/ 783621 h 783621"/>
              <a:gd name="connsiteX4" fmla="*/ 0 w 735649"/>
              <a:gd name="connsiteY4" fmla="*/ 783621 h 783621"/>
              <a:gd name="connsiteX5" fmla="*/ 391811 w 735649"/>
              <a:gd name="connsiteY5" fmla="*/ 391811 h 783621"/>
            </a:gdLst>
            <a:ahLst/>
            <a:cxnLst/>
            <a:rect l="l" t="t" r="r" b="b"/>
            <a:pathLst>
              <a:path w="735649" h="783621">
                <a:moveTo>
                  <a:pt x="0" y="0"/>
                </a:moveTo>
                <a:lnTo>
                  <a:pt x="343838" y="0"/>
                </a:lnTo>
                <a:lnTo>
                  <a:pt x="735649" y="391811"/>
                </a:lnTo>
                <a:lnTo>
                  <a:pt x="343838" y="783621"/>
                </a:lnTo>
                <a:lnTo>
                  <a:pt x="0" y="783621"/>
                </a:lnTo>
                <a:lnTo>
                  <a:pt x="391811" y="391811"/>
                </a:lnTo>
                <a:close/>
              </a:path>
            </a:pathLst>
          </a:cu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437531" tIns="22860" rIns="391811" bIns="22860" rtlCol="0" anchor="ctr"/>
          <a:lstStyle/>
          <a:p>
            <a:pPr algn="ctr">
              <a:lnSpc>
                <a:spcPct val="9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2191990" y="1951180"/>
            <a:ext cx="442546" cy="409386"/>
          </a:xfrm>
          <a:custGeom>
            <a:avLst/>
            <a:gdLst>
              <a:gd name="connsiteX0" fmla="*/ 56258 w 778320"/>
              <a:gd name="connsiteY0" fmla="*/ 333700 h 720001"/>
              <a:gd name="connsiteX1" fmla="*/ 56258 w 778320"/>
              <a:gd name="connsiteY1" fmla="*/ 627457 h 720001"/>
              <a:gd name="connsiteX2" fmla="*/ 66946 w 778320"/>
              <a:gd name="connsiteY2" fmla="*/ 653054 h 720001"/>
              <a:gd name="connsiteX3" fmla="*/ 92544 w 778320"/>
              <a:gd name="connsiteY3" fmla="*/ 663743 h 720001"/>
              <a:gd name="connsiteX4" fmla="*/ 685683 w 778320"/>
              <a:gd name="connsiteY4" fmla="*/ 663743 h 720001"/>
              <a:gd name="connsiteX5" fmla="*/ 711281 w 778320"/>
              <a:gd name="connsiteY5" fmla="*/ 653054 h 720001"/>
              <a:gd name="connsiteX6" fmla="*/ 721969 w 778320"/>
              <a:gd name="connsiteY6" fmla="*/ 627457 h 720001"/>
              <a:gd name="connsiteX7" fmla="*/ 721969 w 778320"/>
              <a:gd name="connsiteY7" fmla="*/ 333700 h 720001"/>
              <a:gd name="connsiteX8" fmla="*/ 92544 w 778320"/>
              <a:gd name="connsiteY8" fmla="*/ 142049 h 720001"/>
              <a:gd name="connsiteX9" fmla="*/ 56258 w 778320"/>
              <a:gd name="connsiteY9" fmla="*/ 178336 h 720001"/>
              <a:gd name="connsiteX10" fmla="*/ 56258 w 778320"/>
              <a:gd name="connsiteY10" fmla="*/ 277443 h 720001"/>
              <a:gd name="connsiteX11" fmla="*/ 721969 w 778320"/>
              <a:gd name="connsiteY11" fmla="*/ 277443 h 720001"/>
              <a:gd name="connsiteX12" fmla="*/ 721969 w 778320"/>
              <a:gd name="connsiteY12" fmla="*/ 178336 h 720001"/>
              <a:gd name="connsiteX13" fmla="*/ 685683 w 778320"/>
              <a:gd name="connsiteY13" fmla="*/ 142049 h 720001"/>
              <a:gd name="connsiteX14" fmla="*/ 561355 w 778320"/>
              <a:gd name="connsiteY14" fmla="*/ 142049 h 720001"/>
              <a:gd name="connsiteX15" fmla="*/ 561355 w 778320"/>
              <a:gd name="connsiteY15" fmla="*/ 201026 h 720001"/>
              <a:gd name="connsiteX16" fmla="*/ 533226 w 778320"/>
              <a:gd name="connsiteY16" fmla="*/ 229249 h 720001"/>
              <a:gd name="connsiteX17" fmla="*/ 505097 w 778320"/>
              <a:gd name="connsiteY17" fmla="*/ 201120 h 720001"/>
              <a:gd name="connsiteX18" fmla="*/ 505097 w 778320"/>
              <a:gd name="connsiteY18" fmla="*/ 142049 h 720001"/>
              <a:gd name="connsiteX19" fmla="*/ 273129 w 778320"/>
              <a:gd name="connsiteY19" fmla="*/ 142049 h 720001"/>
              <a:gd name="connsiteX20" fmla="*/ 273129 w 778320"/>
              <a:gd name="connsiteY20" fmla="*/ 201026 h 720001"/>
              <a:gd name="connsiteX21" fmla="*/ 245001 w 778320"/>
              <a:gd name="connsiteY21" fmla="*/ 229249 h 720001"/>
              <a:gd name="connsiteX22" fmla="*/ 216872 w 778320"/>
              <a:gd name="connsiteY22" fmla="*/ 201120 h 720001"/>
              <a:gd name="connsiteX23" fmla="*/ 216872 w 778320"/>
              <a:gd name="connsiteY23" fmla="*/ 142049 h 720001"/>
              <a:gd name="connsiteX24" fmla="*/ 245001 w 778320"/>
              <a:gd name="connsiteY24" fmla="*/ 0 h 720001"/>
              <a:gd name="connsiteX25" fmla="*/ 273129 w 778320"/>
              <a:gd name="connsiteY25" fmla="*/ 28129 h 720001"/>
              <a:gd name="connsiteX26" fmla="*/ 273129 w 778320"/>
              <a:gd name="connsiteY26" fmla="*/ 85792 h 720001"/>
              <a:gd name="connsiteX27" fmla="*/ 505097 w 778320"/>
              <a:gd name="connsiteY27" fmla="*/ 85792 h 720001"/>
              <a:gd name="connsiteX28" fmla="*/ 505097 w 778320"/>
              <a:gd name="connsiteY28" fmla="*/ 28129 h 720001"/>
              <a:gd name="connsiteX29" fmla="*/ 533226 w 778320"/>
              <a:gd name="connsiteY29" fmla="*/ 0 h 720001"/>
              <a:gd name="connsiteX30" fmla="*/ 561355 w 778320"/>
              <a:gd name="connsiteY30" fmla="*/ 28129 h 720001"/>
              <a:gd name="connsiteX31" fmla="*/ 561355 w 778320"/>
              <a:gd name="connsiteY31" fmla="*/ 85792 h 720001"/>
              <a:gd name="connsiteX32" fmla="*/ 685683 w 778320"/>
              <a:gd name="connsiteY32" fmla="*/ 85792 h 720001"/>
              <a:gd name="connsiteX33" fmla="*/ 778320 w 778320"/>
              <a:gd name="connsiteY33" fmla="*/ 178336 h 720001"/>
              <a:gd name="connsiteX34" fmla="*/ 778320 w 778320"/>
              <a:gd name="connsiteY34" fmla="*/ 627457 h 720001"/>
              <a:gd name="connsiteX35" fmla="*/ 685777 w 778320"/>
              <a:gd name="connsiteY35" fmla="*/ 720001 h 720001"/>
              <a:gd name="connsiteX36" fmla="*/ 92544 w 778320"/>
              <a:gd name="connsiteY36" fmla="*/ 720001 h 720001"/>
              <a:gd name="connsiteX37" fmla="*/ 0 w 778320"/>
              <a:gd name="connsiteY37" fmla="*/ 627457 h 720001"/>
              <a:gd name="connsiteX38" fmla="*/ 0 w 778320"/>
              <a:gd name="connsiteY38" fmla="*/ 333700 h 720001"/>
              <a:gd name="connsiteX39" fmla="*/ 0 w 778320"/>
              <a:gd name="connsiteY39" fmla="*/ 277443 h 720001"/>
              <a:gd name="connsiteX40" fmla="*/ 0 w 778320"/>
              <a:gd name="connsiteY40" fmla="*/ 178336 h 720001"/>
              <a:gd name="connsiteX41" fmla="*/ 92544 w 778320"/>
              <a:gd name="connsiteY41" fmla="*/ 85792 h 720001"/>
              <a:gd name="connsiteX42" fmla="*/ 216872 w 778320"/>
              <a:gd name="connsiteY42" fmla="*/ 85792 h 720001"/>
              <a:gd name="connsiteX43" fmla="*/ 216872 w 778320"/>
              <a:gd name="connsiteY43" fmla="*/ 28129 h 720001"/>
              <a:gd name="connsiteX44" fmla="*/ 245001 w 778320"/>
              <a:gd name="connsiteY44" fmla="*/ 0 h 720001"/>
            </a:gdLst>
            <a:ahLst/>
            <a:cxnLst/>
            <a:rect l="l" t="t" r="r" b="b"/>
            <a:pathLst>
              <a:path w="778320" h="720001">
                <a:moveTo>
                  <a:pt x="56258" y="333700"/>
                </a:moveTo>
                <a:lnTo>
                  <a:pt x="56258" y="627457"/>
                </a:lnTo>
                <a:cubicBezTo>
                  <a:pt x="56258" y="637115"/>
                  <a:pt x="60008" y="646116"/>
                  <a:pt x="66946" y="653054"/>
                </a:cubicBezTo>
                <a:cubicBezTo>
                  <a:pt x="73885" y="659899"/>
                  <a:pt x="82980" y="663743"/>
                  <a:pt x="92544" y="663743"/>
                </a:cubicBezTo>
                <a:lnTo>
                  <a:pt x="685683" y="663743"/>
                </a:lnTo>
                <a:cubicBezTo>
                  <a:pt x="695341" y="663743"/>
                  <a:pt x="704342" y="659993"/>
                  <a:pt x="711281" y="653054"/>
                </a:cubicBezTo>
                <a:cubicBezTo>
                  <a:pt x="718125" y="646116"/>
                  <a:pt x="721969" y="637021"/>
                  <a:pt x="721969" y="627457"/>
                </a:cubicBezTo>
                <a:lnTo>
                  <a:pt x="721969" y="333700"/>
                </a:lnTo>
                <a:close/>
                <a:moveTo>
                  <a:pt x="92544" y="142049"/>
                </a:moveTo>
                <a:cubicBezTo>
                  <a:pt x="72478" y="142049"/>
                  <a:pt x="56258" y="158364"/>
                  <a:pt x="56258" y="178336"/>
                </a:cubicBezTo>
                <a:lnTo>
                  <a:pt x="56258" y="277443"/>
                </a:lnTo>
                <a:lnTo>
                  <a:pt x="721969" y="277443"/>
                </a:lnTo>
                <a:lnTo>
                  <a:pt x="721969" y="178336"/>
                </a:lnTo>
                <a:cubicBezTo>
                  <a:pt x="721969" y="158270"/>
                  <a:pt x="705655" y="142049"/>
                  <a:pt x="685683" y="142049"/>
                </a:cubicBezTo>
                <a:lnTo>
                  <a:pt x="561355" y="142049"/>
                </a:lnTo>
                <a:lnTo>
                  <a:pt x="561355" y="201026"/>
                </a:lnTo>
                <a:cubicBezTo>
                  <a:pt x="561355" y="216591"/>
                  <a:pt x="548790" y="229249"/>
                  <a:pt x="533226" y="229249"/>
                </a:cubicBezTo>
                <a:cubicBezTo>
                  <a:pt x="517661" y="229249"/>
                  <a:pt x="505097" y="216685"/>
                  <a:pt x="505097" y="201120"/>
                </a:cubicBezTo>
                <a:lnTo>
                  <a:pt x="505097" y="142049"/>
                </a:lnTo>
                <a:lnTo>
                  <a:pt x="273129" y="142049"/>
                </a:lnTo>
                <a:lnTo>
                  <a:pt x="273129" y="201026"/>
                </a:lnTo>
                <a:cubicBezTo>
                  <a:pt x="273129" y="216591"/>
                  <a:pt x="260565" y="229249"/>
                  <a:pt x="245001" y="229249"/>
                </a:cubicBezTo>
                <a:cubicBezTo>
                  <a:pt x="229436" y="229249"/>
                  <a:pt x="216872" y="216685"/>
                  <a:pt x="216872" y="201120"/>
                </a:cubicBezTo>
                <a:lnTo>
                  <a:pt x="216872" y="142049"/>
                </a:lnTo>
                <a:close/>
                <a:moveTo>
                  <a:pt x="245001" y="0"/>
                </a:moveTo>
                <a:cubicBezTo>
                  <a:pt x="260565" y="0"/>
                  <a:pt x="273129" y="12564"/>
                  <a:pt x="273129" y="28129"/>
                </a:cubicBezTo>
                <a:lnTo>
                  <a:pt x="273129" y="85792"/>
                </a:lnTo>
                <a:lnTo>
                  <a:pt x="505097" y="85792"/>
                </a:lnTo>
                <a:lnTo>
                  <a:pt x="505097" y="28129"/>
                </a:lnTo>
                <a:cubicBezTo>
                  <a:pt x="505097" y="12564"/>
                  <a:pt x="517661" y="0"/>
                  <a:pt x="533226" y="0"/>
                </a:cubicBezTo>
                <a:cubicBezTo>
                  <a:pt x="548790" y="0"/>
                  <a:pt x="561355" y="12564"/>
                  <a:pt x="561355" y="28129"/>
                </a:cubicBezTo>
                <a:lnTo>
                  <a:pt x="561355" y="85792"/>
                </a:lnTo>
                <a:lnTo>
                  <a:pt x="685683" y="85792"/>
                </a:lnTo>
                <a:cubicBezTo>
                  <a:pt x="736784" y="85792"/>
                  <a:pt x="778227" y="127235"/>
                  <a:pt x="778320" y="178336"/>
                </a:cubicBezTo>
                <a:lnTo>
                  <a:pt x="778320" y="627457"/>
                </a:lnTo>
                <a:cubicBezTo>
                  <a:pt x="778320" y="678370"/>
                  <a:pt x="736690" y="720001"/>
                  <a:pt x="685777" y="720001"/>
                </a:cubicBezTo>
                <a:lnTo>
                  <a:pt x="92544" y="720001"/>
                </a:lnTo>
                <a:cubicBezTo>
                  <a:pt x="41631" y="720001"/>
                  <a:pt x="0" y="678370"/>
                  <a:pt x="0" y="627457"/>
                </a:cubicBezTo>
                <a:lnTo>
                  <a:pt x="0" y="333700"/>
                </a:lnTo>
                <a:lnTo>
                  <a:pt x="0" y="277443"/>
                </a:lnTo>
                <a:lnTo>
                  <a:pt x="0" y="178336"/>
                </a:lnTo>
                <a:cubicBezTo>
                  <a:pt x="0" y="127235"/>
                  <a:pt x="41443" y="85792"/>
                  <a:pt x="92544" y="85792"/>
                </a:cubicBezTo>
                <a:lnTo>
                  <a:pt x="216872" y="85792"/>
                </a:lnTo>
                <a:lnTo>
                  <a:pt x="216872" y="28129"/>
                </a:lnTo>
                <a:cubicBezTo>
                  <a:pt x="216872" y="12564"/>
                  <a:pt x="229436" y="0"/>
                  <a:pt x="245001" y="0"/>
                </a:cubicBezTo>
                <a:close/>
              </a:path>
            </a:pathLst>
          </a:custGeom>
          <a:solidFill>
            <a:schemeClr val="bg1"/>
          </a:solidFill>
          <a:ln w="9525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2816917" y="3049147"/>
            <a:ext cx="442546" cy="366048"/>
          </a:xfrm>
          <a:custGeom>
            <a:avLst/>
            <a:gdLst>
              <a:gd name="connsiteX0" fmla="*/ 153878 w 870468"/>
              <a:gd name="connsiteY0" fmla="*/ 353026 h 720000"/>
              <a:gd name="connsiteX1" fmla="*/ 449972 w 870468"/>
              <a:gd name="connsiteY1" fmla="*/ 353026 h 720000"/>
              <a:gd name="connsiteX2" fmla="*/ 489985 w 870468"/>
              <a:gd name="connsiteY2" fmla="*/ 393039 h 720000"/>
              <a:gd name="connsiteX3" fmla="*/ 449972 w 870468"/>
              <a:gd name="connsiteY3" fmla="*/ 433051 h 720000"/>
              <a:gd name="connsiteX4" fmla="*/ 153878 w 870468"/>
              <a:gd name="connsiteY4" fmla="*/ 433051 h 720000"/>
              <a:gd name="connsiteX5" fmla="*/ 113865 w 870468"/>
              <a:gd name="connsiteY5" fmla="*/ 393039 h 720000"/>
              <a:gd name="connsiteX6" fmla="*/ 153878 w 870468"/>
              <a:gd name="connsiteY6" fmla="*/ 353026 h 720000"/>
              <a:gd name="connsiteX7" fmla="*/ 68708 w 870468"/>
              <a:gd name="connsiteY7" fmla="*/ 275858 h 720000"/>
              <a:gd name="connsiteX8" fmla="*/ 68708 w 870468"/>
              <a:gd name="connsiteY8" fmla="*/ 603735 h 720000"/>
              <a:gd name="connsiteX9" fmla="*/ 116266 w 870468"/>
              <a:gd name="connsiteY9" fmla="*/ 651293 h 720000"/>
              <a:gd name="connsiteX10" fmla="*/ 598821 w 870468"/>
              <a:gd name="connsiteY10" fmla="*/ 651293 h 720000"/>
              <a:gd name="connsiteX11" fmla="*/ 754317 w 870468"/>
              <a:gd name="connsiteY11" fmla="*/ 651293 h 720000"/>
              <a:gd name="connsiteX12" fmla="*/ 801875 w 870468"/>
              <a:gd name="connsiteY12" fmla="*/ 603735 h 720000"/>
              <a:gd name="connsiteX13" fmla="*/ 801875 w 870468"/>
              <a:gd name="connsiteY13" fmla="*/ 275858 h 720000"/>
              <a:gd name="connsiteX14" fmla="*/ 598821 w 870468"/>
              <a:gd name="connsiteY14" fmla="*/ 275858 h 720000"/>
              <a:gd name="connsiteX15" fmla="*/ 116266 w 870468"/>
              <a:gd name="connsiteY15" fmla="*/ 68593 h 720000"/>
              <a:gd name="connsiteX16" fmla="*/ 68708 w 870468"/>
              <a:gd name="connsiteY16" fmla="*/ 116151 h 720000"/>
              <a:gd name="connsiteX17" fmla="*/ 68708 w 870468"/>
              <a:gd name="connsiteY17" fmla="*/ 207265 h 720000"/>
              <a:gd name="connsiteX18" fmla="*/ 598821 w 870468"/>
              <a:gd name="connsiteY18" fmla="*/ 207265 h 720000"/>
              <a:gd name="connsiteX19" fmla="*/ 801875 w 870468"/>
              <a:gd name="connsiteY19" fmla="*/ 207265 h 720000"/>
              <a:gd name="connsiteX20" fmla="*/ 801875 w 870468"/>
              <a:gd name="connsiteY20" fmla="*/ 116151 h 720000"/>
              <a:gd name="connsiteX21" fmla="*/ 754317 w 870468"/>
              <a:gd name="connsiteY21" fmla="*/ 68593 h 720000"/>
              <a:gd name="connsiteX22" fmla="*/ 598821 w 870468"/>
              <a:gd name="connsiteY22" fmla="*/ 68593 h 720000"/>
              <a:gd name="connsiteX23" fmla="*/ 116266 w 870468"/>
              <a:gd name="connsiteY23" fmla="*/ 0 h 720000"/>
              <a:gd name="connsiteX24" fmla="*/ 598821 w 870468"/>
              <a:gd name="connsiteY24" fmla="*/ 0 h 720000"/>
              <a:gd name="connsiteX25" fmla="*/ 754317 w 870468"/>
              <a:gd name="connsiteY25" fmla="*/ 0 h 720000"/>
              <a:gd name="connsiteX26" fmla="*/ 870468 w 870468"/>
              <a:gd name="connsiteY26" fmla="*/ 116151 h 720000"/>
              <a:gd name="connsiteX27" fmla="*/ 870468 w 870468"/>
              <a:gd name="connsiteY27" fmla="*/ 241562 h 720000"/>
              <a:gd name="connsiteX28" fmla="*/ 870468 w 870468"/>
              <a:gd name="connsiteY28" fmla="*/ 603735 h 720000"/>
              <a:gd name="connsiteX29" fmla="*/ 754317 w 870468"/>
              <a:gd name="connsiteY29" fmla="*/ 720000 h 720000"/>
              <a:gd name="connsiteX30" fmla="*/ 598821 w 870468"/>
              <a:gd name="connsiteY30" fmla="*/ 720000 h 720000"/>
              <a:gd name="connsiteX31" fmla="*/ 116266 w 870468"/>
              <a:gd name="connsiteY31" fmla="*/ 720000 h 720000"/>
              <a:gd name="connsiteX32" fmla="*/ 115 w 870468"/>
              <a:gd name="connsiteY32" fmla="*/ 603849 h 720000"/>
              <a:gd name="connsiteX33" fmla="*/ 115 w 870468"/>
              <a:gd name="connsiteY33" fmla="*/ 241841 h 720000"/>
              <a:gd name="connsiteX34" fmla="*/ 0 w 870468"/>
              <a:gd name="connsiteY34" fmla="*/ 241562 h 720000"/>
              <a:gd name="connsiteX35" fmla="*/ 115 w 870468"/>
              <a:gd name="connsiteY35" fmla="*/ 241284 h 720000"/>
              <a:gd name="connsiteX36" fmla="*/ 115 w 870468"/>
              <a:gd name="connsiteY36" fmla="*/ 116151 h 720000"/>
              <a:gd name="connsiteX37" fmla="*/ 116266 w 870468"/>
              <a:gd name="connsiteY37" fmla="*/ 0 h 720000"/>
            </a:gdLst>
            <a:ahLst/>
            <a:cxnLst/>
            <a:rect l="l" t="t" r="r" b="b"/>
            <a:pathLst>
              <a:path w="870468" h="720000">
                <a:moveTo>
                  <a:pt x="153878" y="353026"/>
                </a:moveTo>
                <a:lnTo>
                  <a:pt x="449972" y="353026"/>
                </a:lnTo>
                <a:cubicBezTo>
                  <a:pt x="472036" y="353026"/>
                  <a:pt x="489985" y="370975"/>
                  <a:pt x="489985" y="393039"/>
                </a:cubicBezTo>
                <a:cubicBezTo>
                  <a:pt x="489985" y="415103"/>
                  <a:pt x="472150" y="433051"/>
                  <a:pt x="449972" y="433051"/>
                </a:cubicBezTo>
                <a:lnTo>
                  <a:pt x="153878" y="433051"/>
                </a:lnTo>
                <a:cubicBezTo>
                  <a:pt x="131814" y="433051"/>
                  <a:pt x="113865" y="415103"/>
                  <a:pt x="113865" y="393039"/>
                </a:cubicBezTo>
                <a:cubicBezTo>
                  <a:pt x="113865" y="370975"/>
                  <a:pt x="131814" y="353026"/>
                  <a:pt x="153878" y="353026"/>
                </a:cubicBezTo>
                <a:close/>
                <a:moveTo>
                  <a:pt x="68708" y="275858"/>
                </a:moveTo>
                <a:lnTo>
                  <a:pt x="68708" y="603735"/>
                </a:lnTo>
                <a:cubicBezTo>
                  <a:pt x="68708" y="630029"/>
                  <a:pt x="90087" y="651293"/>
                  <a:pt x="116266" y="651293"/>
                </a:cubicBezTo>
                <a:lnTo>
                  <a:pt x="598821" y="651293"/>
                </a:lnTo>
                <a:lnTo>
                  <a:pt x="754317" y="651293"/>
                </a:lnTo>
                <a:cubicBezTo>
                  <a:pt x="780611" y="651293"/>
                  <a:pt x="801875" y="629915"/>
                  <a:pt x="801875" y="603735"/>
                </a:cubicBezTo>
                <a:lnTo>
                  <a:pt x="801875" y="275858"/>
                </a:lnTo>
                <a:lnTo>
                  <a:pt x="598821" y="275858"/>
                </a:lnTo>
                <a:close/>
                <a:moveTo>
                  <a:pt x="116266" y="68593"/>
                </a:moveTo>
                <a:cubicBezTo>
                  <a:pt x="89972" y="68593"/>
                  <a:pt x="68708" y="89972"/>
                  <a:pt x="68708" y="116151"/>
                </a:cubicBezTo>
                <a:lnTo>
                  <a:pt x="68708" y="207265"/>
                </a:lnTo>
                <a:lnTo>
                  <a:pt x="598821" y="207265"/>
                </a:lnTo>
                <a:lnTo>
                  <a:pt x="801875" y="207265"/>
                </a:lnTo>
                <a:lnTo>
                  <a:pt x="801875" y="116151"/>
                </a:lnTo>
                <a:cubicBezTo>
                  <a:pt x="801875" y="89857"/>
                  <a:pt x="780497" y="68593"/>
                  <a:pt x="754317" y="68593"/>
                </a:cubicBezTo>
                <a:lnTo>
                  <a:pt x="598821" y="68593"/>
                </a:lnTo>
                <a:close/>
                <a:moveTo>
                  <a:pt x="116266" y="0"/>
                </a:moveTo>
                <a:lnTo>
                  <a:pt x="598821" y="0"/>
                </a:lnTo>
                <a:lnTo>
                  <a:pt x="754317" y="0"/>
                </a:lnTo>
                <a:cubicBezTo>
                  <a:pt x="818338" y="0"/>
                  <a:pt x="870468" y="52131"/>
                  <a:pt x="870468" y="116151"/>
                </a:cubicBezTo>
                <a:lnTo>
                  <a:pt x="870468" y="241562"/>
                </a:lnTo>
                <a:lnTo>
                  <a:pt x="870468" y="603735"/>
                </a:lnTo>
                <a:cubicBezTo>
                  <a:pt x="870468" y="667869"/>
                  <a:pt x="818338" y="720000"/>
                  <a:pt x="754317" y="720000"/>
                </a:cubicBezTo>
                <a:lnTo>
                  <a:pt x="598821" y="720000"/>
                </a:lnTo>
                <a:lnTo>
                  <a:pt x="116266" y="720000"/>
                </a:lnTo>
                <a:cubicBezTo>
                  <a:pt x="52246" y="720000"/>
                  <a:pt x="115" y="667869"/>
                  <a:pt x="115" y="603849"/>
                </a:cubicBezTo>
                <a:lnTo>
                  <a:pt x="115" y="241841"/>
                </a:lnTo>
                <a:lnTo>
                  <a:pt x="0" y="241562"/>
                </a:lnTo>
                <a:lnTo>
                  <a:pt x="115" y="241284"/>
                </a:lnTo>
                <a:lnTo>
                  <a:pt x="115" y="116151"/>
                </a:lnTo>
                <a:cubicBezTo>
                  <a:pt x="115" y="52131"/>
                  <a:pt x="52246" y="0"/>
                  <a:pt x="116266" y="0"/>
                </a:cubicBezTo>
                <a:close/>
              </a:path>
            </a:pathLst>
          </a:custGeom>
          <a:solidFill>
            <a:schemeClr val="bg1"/>
          </a:solidFill>
          <a:ln w="9525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2191990" y="4114750"/>
            <a:ext cx="442546" cy="387443"/>
          </a:xfrm>
          <a:custGeom>
            <a:avLst/>
            <a:gdLst>
              <a:gd name="connsiteX0" fmla="*/ 411292 w 822400"/>
              <a:gd name="connsiteY0" fmla="*/ 234366 h 720000"/>
              <a:gd name="connsiteX1" fmla="*/ 285658 w 822400"/>
              <a:gd name="connsiteY1" fmla="*/ 360000 h 720000"/>
              <a:gd name="connsiteX2" fmla="*/ 411292 w 822400"/>
              <a:gd name="connsiteY2" fmla="*/ 485635 h 720000"/>
              <a:gd name="connsiteX3" fmla="*/ 536927 w 822400"/>
              <a:gd name="connsiteY3" fmla="*/ 360000 h 720000"/>
              <a:gd name="connsiteX4" fmla="*/ 411292 w 822400"/>
              <a:gd name="connsiteY4" fmla="*/ 234366 h 720000"/>
              <a:gd name="connsiteX5" fmla="*/ 411292 w 822400"/>
              <a:gd name="connsiteY5" fmla="*/ 178938 h 720000"/>
              <a:gd name="connsiteX6" fmla="*/ 592354 w 822400"/>
              <a:gd name="connsiteY6" fmla="*/ 360000 h 720000"/>
              <a:gd name="connsiteX7" fmla="*/ 411292 w 822400"/>
              <a:gd name="connsiteY7" fmla="*/ 541063 h 720000"/>
              <a:gd name="connsiteX8" fmla="*/ 230230 w 822400"/>
              <a:gd name="connsiteY8" fmla="*/ 360000 h 720000"/>
              <a:gd name="connsiteX9" fmla="*/ 411292 w 822400"/>
              <a:gd name="connsiteY9" fmla="*/ 178938 h 720000"/>
              <a:gd name="connsiteX10" fmla="*/ 235403 w 822400"/>
              <a:gd name="connsiteY10" fmla="*/ 55427 h 720000"/>
              <a:gd name="connsiteX11" fmla="*/ 59514 w 822400"/>
              <a:gd name="connsiteY11" fmla="*/ 360000 h 720000"/>
              <a:gd name="connsiteX12" fmla="*/ 235403 w 822400"/>
              <a:gd name="connsiteY12" fmla="*/ 664573 h 720000"/>
              <a:gd name="connsiteX13" fmla="*/ 587089 w 822400"/>
              <a:gd name="connsiteY13" fmla="*/ 664573 h 720000"/>
              <a:gd name="connsiteX14" fmla="*/ 762978 w 822400"/>
              <a:gd name="connsiteY14" fmla="*/ 360000 h 720000"/>
              <a:gd name="connsiteX15" fmla="*/ 587089 w 822400"/>
              <a:gd name="connsiteY15" fmla="*/ 55427 h 720000"/>
              <a:gd name="connsiteX16" fmla="*/ 219883 w 822400"/>
              <a:gd name="connsiteY16" fmla="*/ 0 h 720000"/>
              <a:gd name="connsiteX17" fmla="*/ 602516 w 822400"/>
              <a:gd name="connsiteY17" fmla="*/ 0 h 720000"/>
              <a:gd name="connsiteX18" fmla="*/ 627274 w 822400"/>
              <a:gd name="connsiteY18" fmla="*/ 14319 h 720000"/>
              <a:gd name="connsiteX19" fmla="*/ 818590 w 822400"/>
              <a:gd name="connsiteY19" fmla="*/ 345682 h 720000"/>
              <a:gd name="connsiteX20" fmla="*/ 818590 w 822400"/>
              <a:gd name="connsiteY20" fmla="*/ 374319 h 720000"/>
              <a:gd name="connsiteX21" fmla="*/ 627366 w 822400"/>
              <a:gd name="connsiteY21" fmla="*/ 705682 h 720000"/>
              <a:gd name="connsiteX22" fmla="*/ 602608 w 822400"/>
              <a:gd name="connsiteY22" fmla="*/ 720000 h 720000"/>
              <a:gd name="connsiteX23" fmla="*/ 219976 w 822400"/>
              <a:gd name="connsiteY23" fmla="*/ 720000 h 720000"/>
              <a:gd name="connsiteX24" fmla="*/ 195218 w 822400"/>
              <a:gd name="connsiteY24" fmla="*/ 705682 h 720000"/>
              <a:gd name="connsiteX25" fmla="*/ 3810 w 822400"/>
              <a:gd name="connsiteY25" fmla="*/ 374319 h 720000"/>
              <a:gd name="connsiteX26" fmla="*/ 3810 w 822400"/>
              <a:gd name="connsiteY26" fmla="*/ 345682 h 720000"/>
              <a:gd name="connsiteX27" fmla="*/ 195126 w 822400"/>
              <a:gd name="connsiteY27" fmla="*/ 14319 h 720000"/>
              <a:gd name="connsiteX28" fmla="*/ 219883 w 822400"/>
              <a:gd name="connsiteY28" fmla="*/ 0 h 720000"/>
            </a:gdLst>
            <a:ahLst/>
            <a:cxnLst/>
            <a:rect l="l" t="t" r="r" b="b"/>
            <a:pathLst>
              <a:path w="822400" h="720000">
                <a:moveTo>
                  <a:pt x="411292" y="234366"/>
                </a:moveTo>
                <a:cubicBezTo>
                  <a:pt x="342008" y="234366"/>
                  <a:pt x="285658" y="290716"/>
                  <a:pt x="285658" y="360000"/>
                </a:cubicBezTo>
                <a:cubicBezTo>
                  <a:pt x="285658" y="429284"/>
                  <a:pt x="342008" y="485635"/>
                  <a:pt x="411292" y="485635"/>
                </a:cubicBezTo>
                <a:cubicBezTo>
                  <a:pt x="480576" y="485635"/>
                  <a:pt x="536927" y="429284"/>
                  <a:pt x="536927" y="360000"/>
                </a:cubicBezTo>
                <a:cubicBezTo>
                  <a:pt x="536927" y="290716"/>
                  <a:pt x="480576" y="234366"/>
                  <a:pt x="411292" y="234366"/>
                </a:cubicBezTo>
                <a:close/>
                <a:moveTo>
                  <a:pt x="411292" y="178938"/>
                </a:moveTo>
                <a:cubicBezTo>
                  <a:pt x="511153" y="178938"/>
                  <a:pt x="592354" y="260139"/>
                  <a:pt x="592354" y="360000"/>
                </a:cubicBezTo>
                <a:cubicBezTo>
                  <a:pt x="592354" y="459861"/>
                  <a:pt x="511153" y="541063"/>
                  <a:pt x="411292" y="541063"/>
                </a:cubicBezTo>
                <a:cubicBezTo>
                  <a:pt x="311431" y="541063"/>
                  <a:pt x="230230" y="459861"/>
                  <a:pt x="230230" y="360000"/>
                </a:cubicBezTo>
                <a:cubicBezTo>
                  <a:pt x="230230" y="260139"/>
                  <a:pt x="311431" y="178938"/>
                  <a:pt x="411292" y="178938"/>
                </a:cubicBezTo>
                <a:close/>
                <a:moveTo>
                  <a:pt x="235403" y="55427"/>
                </a:moveTo>
                <a:lnTo>
                  <a:pt x="59514" y="360000"/>
                </a:lnTo>
                <a:lnTo>
                  <a:pt x="235403" y="664573"/>
                </a:lnTo>
                <a:lnTo>
                  <a:pt x="587089" y="664573"/>
                </a:lnTo>
                <a:lnTo>
                  <a:pt x="762978" y="360000"/>
                </a:lnTo>
                <a:lnTo>
                  <a:pt x="587089" y="55427"/>
                </a:lnTo>
                <a:close/>
                <a:moveTo>
                  <a:pt x="219883" y="0"/>
                </a:moveTo>
                <a:lnTo>
                  <a:pt x="602516" y="0"/>
                </a:lnTo>
                <a:cubicBezTo>
                  <a:pt x="612678" y="0"/>
                  <a:pt x="622193" y="5450"/>
                  <a:pt x="627274" y="14319"/>
                </a:cubicBezTo>
                <a:lnTo>
                  <a:pt x="818590" y="345682"/>
                </a:lnTo>
                <a:cubicBezTo>
                  <a:pt x="823671" y="354550"/>
                  <a:pt x="823671" y="365451"/>
                  <a:pt x="818590" y="374319"/>
                </a:cubicBezTo>
                <a:lnTo>
                  <a:pt x="627366" y="705682"/>
                </a:lnTo>
                <a:cubicBezTo>
                  <a:pt x="622285" y="714550"/>
                  <a:pt x="612770" y="720000"/>
                  <a:pt x="602608" y="720000"/>
                </a:cubicBezTo>
                <a:lnTo>
                  <a:pt x="219976" y="720000"/>
                </a:lnTo>
                <a:cubicBezTo>
                  <a:pt x="209814" y="720000"/>
                  <a:pt x="200299" y="714550"/>
                  <a:pt x="195218" y="705682"/>
                </a:cubicBezTo>
                <a:lnTo>
                  <a:pt x="3810" y="374319"/>
                </a:lnTo>
                <a:cubicBezTo>
                  <a:pt x="-1271" y="365543"/>
                  <a:pt x="-1271" y="354550"/>
                  <a:pt x="3810" y="345682"/>
                </a:cubicBezTo>
                <a:lnTo>
                  <a:pt x="195126" y="14319"/>
                </a:lnTo>
                <a:cubicBezTo>
                  <a:pt x="200207" y="5450"/>
                  <a:pt x="209721" y="0"/>
                  <a:pt x="219883" y="0"/>
                </a:cubicBezTo>
                <a:close/>
              </a:path>
            </a:pathLst>
          </a:custGeom>
          <a:solidFill>
            <a:schemeClr val="bg1"/>
          </a:solidFill>
          <a:ln w="9525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2844437" y="5185968"/>
            <a:ext cx="387507" cy="442546"/>
          </a:xfrm>
          <a:custGeom>
            <a:avLst/>
            <a:gdLst>
              <a:gd name="connsiteX0" fmla="*/ 1449958 w 1449958"/>
              <a:gd name="connsiteY0" fmla="*/ 669913 h 1655898"/>
              <a:gd name="connsiteX1" fmla="*/ 1449586 w 1449958"/>
              <a:gd name="connsiteY1" fmla="*/ 666192 h 1655898"/>
              <a:gd name="connsiteX2" fmla="*/ 1449586 w 1449958"/>
              <a:gd name="connsiteY2" fmla="*/ 665634 h 1655898"/>
              <a:gd name="connsiteX3" fmla="*/ 1448098 w 1449958"/>
              <a:gd name="connsiteY3" fmla="*/ 658006 h 1655898"/>
              <a:gd name="connsiteX4" fmla="*/ 1445307 w 1449958"/>
              <a:gd name="connsiteY4" fmla="*/ 650379 h 1655898"/>
              <a:gd name="connsiteX5" fmla="*/ 1443633 w 1449958"/>
              <a:gd name="connsiteY5" fmla="*/ 646844 h 1655898"/>
              <a:gd name="connsiteX6" fmla="*/ 1441772 w 1449958"/>
              <a:gd name="connsiteY6" fmla="*/ 643496 h 1655898"/>
              <a:gd name="connsiteX7" fmla="*/ 1441400 w 1449958"/>
              <a:gd name="connsiteY7" fmla="*/ 643124 h 1655898"/>
              <a:gd name="connsiteX8" fmla="*/ 1439354 w 1449958"/>
              <a:gd name="connsiteY8" fmla="*/ 640147 h 1655898"/>
              <a:gd name="connsiteX9" fmla="*/ 1439168 w 1449958"/>
              <a:gd name="connsiteY9" fmla="*/ 639775 h 1655898"/>
              <a:gd name="connsiteX10" fmla="*/ 1436936 w 1449958"/>
              <a:gd name="connsiteY10" fmla="*/ 636798 h 1655898"/>
              <a:gd name="connsiteX11" fmla="*/ 1436378 w 1449958"/>
              <a:gd name="connsiteY11" fmla="*/ 636240 h 1655898"/>
              <a:gd name="connsiteX12" fmla="*/ 1433773 w 1449958"/>
              <a:gd name="connsiteY12" fmla="*/ 633450 h 1655898"/>
              <a:gd name="connsiteX13" fmla="*/ 816136 w 1449958"/>
              <a:gd name="connsiteY13" fmla="*/ 15813 h 1655898"/>
              <a:gd name="connsiteX14" fmla="*/ 813346 w 1449958"/>
              <a:gd name="connsiteY14" fmla="*/ 13208 h 1655898"/>
              <a:gd name="connsiteX15" fmla="*/ 812788 w 1449958"/>
              <a:gd name="connsiteY15" fmla="*/ 12650 h 1655898"/>
              <a:gd name="connsiteX16" fmla="*/ 809997 w 1449958"/>
              <a:gd name="connsiteY16" fmla="*/ 10418 h 1655898"/>
              <a:gd name="connsiteX17" fmla="*/ 809625 w 1449958"/>
              <a:gd name="connsiteY17" fmla="*/ 10232 h 1655898"/>
              <a:gd name="connsiteX18" fmla="*/ 806834 w 1449958"/>
              <a:gd name="connsiteY18" fmla="*/ 8372 h 1655898"/>
              <a:gd name="connsiteX19" fmla="*/ 806276 w 1449958"/>
              <a:gd name="connsiteY19" fmla="*/ 8000 h 1655898"/>
              <a:gd name="connsiteX20" fmla="*/ 802928 w 1449958"/>
              <a:gd name="connsiteY20" fmla="*/ 6139 h 1655898"/>
              <a:gd name="connsiteX21" fmla="*/ 802742 w 1449958"/>
              <a:gd name="connsiteY21" fmla="*/ 6139 h 1655898"/>
              <a:gd name="connsiteX22" fmla="*/ 799207 w 1449958"/>
              <a:gd name="connsiteY22" fmla="*/ 4465 h 1655898"/>
              <a:gd name="connsiteX23" fmla="*/ 799021 w 1449958"/>
              <a:gd name="connsiteY23" fmla="*/ 4465 h 1655898"/>
              <a:gd name="connsiteX24" fmla="*/ 791580 w 1449958"/>
              <a:gd name="connsiteY24" fmla="*/ 1860 h 1655898"/>
              <a:gd name="connsiteX25" fmla="*/ 791394 w 1449958"/>
              <a:gd name="connsiteY25" fmla="*/ 1860 h 1655898"/>
              <a:gd name="connsiteX26" fmla="*/ 783766 w 1449958"/>
              <a:gd name="connsiteY26" fmla="*/ 372 h 1655898"/>
              <a:gd name="connsiteX27" fmla="*/ 783022 w 1449958"/>
              <a:gd name="connsiteY27" fmla="*/ 372 h 1655898"/>
              <a:gd name="connsiteX28" fmla="*/ 779301 w 1449958"/>
              <a:gd name="connsiteY28" fmla="*/ 0 h 1655898"/>
              <a:gd name="connsiteX29" fmla="*/ 261751 w 1449958"/>
              <a:gd name="connsiteY29" fmla="*/ 0 h 1655898"/>
              <a:gd name="connsiteX30" fmla="*/ 0 w 1449958"/>
              <a:gd name="connsiteY30" fmla="*/ 261751 h 1655898"/>
              <a:gd name="connsiteX31" fmla="*/ 0 w 1449958"/>
              <a:gd name="connsiteY31" fmla="*/ 1394148 h 1655898"/>
              <a:gd name="connsiteX32" fmla="*/ 261751 w 1449958"/>
              <a:gd name="connsiteY32" fmla="*/ 1655899 h 1655898"/>
              <a:gd name="connsiteX33" fmla="*/ 1188207 w 1449958"/>
              <a:gd name="connsiteY33" fmla="*/ 1655899 h 1655898"/>
              <a:gd name="connsiteX34" fmla="*/ 1449958 w 1449958"/>
              <a:gd name="connsiteY34" fmla="*/ 1394148 h 1655898"/>
              <a:gd name="connsiteX35" fmla="*/ 1449958 w 1449958"/>
              <a:gd name="connsiteY35" fmla="*/ 672889 h 1655898"/>
              <a:gd name="connsiteX36" fmla="*/ 1449958 w 1449958"/>
              <a:gd name="connsiteY36" fmla="*/ 669913 h 1655898"/>
              <a:gd name="connsiteX37" fmla="*/ 832321 w 1449958"/>
              <a:gd name="connsiteY37" fmla="*/ 466948 h 1655898"/>
              <a:gd name="connsiteX38" fmla="*/ 832321 w 1449958"/>
              <a:gd name="connsiteY38" fmla="*/ 189942 h 1655898"/>
              <a:gd name="connsiteX39" fmla="*/ 1259458 w 1449958"/>
              <a:gd name="connsiteY39" fmla="*/ 617079 h 1655898"/>
              <a:gd name="connsiteX40" fmla="*/ 982452 w 1449958"/>
              <a:gd name="connsiteY40" fmla="*/ 617079 h 1655898"/>
              <a:gd name="connsiteX41" fmla="*/ 832321 w 1449958"/>
              <a:gd name="connsiteY41" fmla="*/ 466948 h 1655898"/>
              <a:gd name="connsiteX42" fmla="*/ 1338337 w 1449958"/>
              <a:gd name="connsiteY42" fmla="*/ 1393403 h 1655898"/>
              <a:gd name="connsiteX43" fmla="*/ 1188207 w 1449958"/>
              <a:gd name="connsiteY43" fmla="*/ 1543534 h 1655898"/>
              <a:gd name="connsiteX44" fmla="*/ 261751 w 1449958"/>
              <a:gd name="connsiteY44" fmla="*/ 1543534 h 1655898"/>
              <a:gd name="connsiteX45" fmla="*/ 111621 w 1449958"/>
              <a:gd name="connsiteY45" fmla="*/ 1393403 h 1655898"/>
              <a:gd name="connsiteX46" fmla="*/ 111621 w 1449958"/>
              <a:gd name="connsiteY46" fmla="*/ 261007 h 1655898"/>
              <a:gd name="connsiteX47" fmla="*/ 261751 w 1449958"/>
              <a:gd name="connsiteY47" fmla="*/ 110877 h 1655898"/>
              <a:gd name="connsiteX48" fmla="*/ 720700 w 1449958"/>
              <a:gd name="connsiteY48" fmla="*/ 110877 h 1655898"/>
              <a:gd name="connsiteX49" fmla="*/ 720700 w 1449958"/>
              <a:gd name="connsiteY49" fmla="*/ 466948 h 1655898"/>
              <a:gd name="connsiteX50" fmla="*/ 982452 w 1449958"/>
              <a:gd name="connsiteY50" fmla="*/ 728700 h 1655898"/>
              <a:gd name="connsiteX51" fmla="*/ 1338523 w 1449958"/>
              <a:gd name="connsiteY51" fmla="*/ 728700 h 1655898"/>
              <a:gd name="connsiteX52" fmla="*/ 1338523 w 1449958"/>
              <a:gd name="connsiteY52" fmla="*/ 1393403 h 1655898"/>
            </a:gdLst>
            <a:ahLst/>
            <a:cxnLst/>
            <a:rect l="l" t="t" r="r" b="b"/>
            <a:pathLst>
              <a:path w="1449958" h="1655898">
                <a:moveTo>
                  <a:pt x="1449958" y="669913"/>
                </a:moveTo>
                <a:cubicBezTo>
                  <a:pt x="1449958" y="668610"/>
                  <a:pt x="1449772" y="667308"/>
                  <a:pt x="1449586" y="666192"/>
                </a:cubicBezTo>
                <a:lnTo>
                  <a:pt x="1449586" y="665634"/>
                </a:lnTo>
                <a:cubicBezTo>
                  <a:pt x="1449214" y="663029"/>
                  <a:pt x="1448656" y="660425"/>
                  <a:pt x="1448098" y="658006"/>
                </a:cubicBezTo>
                <a:cubicBezTo>
                  <a:pt x="1447354" y="655402"/>
                  <a:pt x="1446423" y="652797"/>
                  <a:pt x="1445307" y="650379"/>
                </a:cubicBezTo>
                <a:cubicBezTo>
                  <a:pt x="1444749" y="649077"/>
                  <a:pt x="1444191" y="647960"/>
                  <a:pt x="1443633" y="646844"/>
                </a:cubicBezTo>
                <a:cubicBezTo>
                  <a:pt x="1443075" y="645728"/>
                  <a:pt x="1442331" y="644612"/>
                  <a:pt x="1441772" y="643496"/>
                </a:cubicBezTo>
                <a:cubicBezTo>
                  <a:pt x="1441587" y="643310"/>
                  <a:pt x="1441587" y="643124"/>
                  <a:pt x="1441400" y="643124"/>
                </a:cubicBezTo>
                <a:cubicBezTo>
                  <a:pt x="1440842" y="642193"/>
                  <a:pt x="1440098" y="641077"/>
                  <a:pt x="1439354" y="640147"/>
                </a:cubicBezTo>
                <a:cubicBezTo>
                  <a:pt x="1439354" y="640147"/>
                  <a:pt x="1439168" y="639961"/>
                  <a:pt x="1439168" y="639775"/>
                </a:cubicBezTo>
                <a:cubicBezTo>
                  <a:pt x="1438424" y="638845"/>
                  <a:pt x="1437680" y="637729"/>
                  <a:pt x="1436936" y="636798"/>
                </a:cubicBezTo>
                <a:lnTo>
                  <a:pt x="1436378" y="636240"/>
                </a:lnTo>
                <a:cubicBezTo>
                  <a:pt x="1435633" y="635310"/>
                  <a:pt x="1434703" y="634380"/>
                  <a:pt x="1433773" y="633450"/>
                </a:cubicBezTo>
                <a:lnTo>
                  <a:pt x="816136" y="15813"/>
                </a:lnTo>
                <a:cubicBezTo>
                  <a:pt x="815206" y="14883"/>
                  <a:pt x="814276" y="14139"/>
                  <a:pt x="813346" y="13208"/>
                </a:cubicBezTo>
                <a:lnTo>
                  <a:pt x="812788" y="12650"/>
                </a:lnTo>
                <a:lnTo>
                  <a:pt x="809997" y="10418"/>
                </a:lnTo>
                <a:cubicBezTo>
                  <a:pt x="809811" y="10418"/>
                  <a:pt x="809811" y="10232"/>
                  <a:pt x="809625" y="10232"/>
                </a:cubicBezTo>
                <a:cubicBezTo>
                  <a:pt x="808695" y="9488"/>
                  <a:pt x="807765" y="8930"/>
                  <a:pt x="806834" y="8372"/>
                </a:cubicBezTo>
                <a:cubicBezTo>
                  <a:pt x="806649" y="8186"/>
                  <a:pt x="806462" y="8186"/>
                  <a:pt x="806276" y="8000"/>
                </a:cubicBezTo>
                <a:cubicBezTo>
                  <a:pt x="805160" y="7255"/>
                  <a:pt x="804044" y="6697"/>
                  <a:pt x="802928" y="6139"/>
                </a:cubicBezTo>
                <a:lnTo>
                  <a:pt x="802742" y="6139"/>
                </a:lnTo>
                <a:cubicBezTo>
                  <a:pt x="801626" y="5581"/>
                  <a:pt x="800509" y="5023"/>
                  <a:pt x="799207" y="4465"/>
                </a:cubicBezTo>
                <a:lnTo>
                  <a:pt x="799021" y="4465"/>
                </a:lnTo>
                <a:cubicBezTo>
                  <a:pt x="796603" y="3349"/>
                  <a:pt x="793998" y="2418"/>
                  <a:pt x="791580" y="1860"/>
                </a:cubicBezTo>
                <a:lnTo>
                  <a:pt x="791394" y="1860"/>
                </a:lnTo>
                <a:cubicBezTo>
                  <a:pt x="788975" y="1116"/>
                  <a:pt x="786371" y="744"/>
                  <a:pt x="783766" y="372"/>
                </a:cubicBezTo>
                <a:lnTo>
                  <a:pt x="783022" y="372"/>
                </a:lnTo>
                <a:cubicBezTo>
                  <a:pt x="781720" y="186"/>
                  <a:pt x="780604" y="186"/>
                  <a:pt x="779301" y="0"/>
                </a:cubicBezTo>
                <a:lnTo>
                  <a:pt x="261751" y="0"/>
                </a:lnTo>
                <a:cubicBezTo>
                  <a:pt x="117388" y="0"/>
                  <a:pt x="0" y="117388"/>
                  <a:pt x="0" y="261751"/>
                </a:cubicBezTo>
                <a:lnTo>
                  <a:pt x="0" y="1394148"/>
                </a:lnTo>
                <a:cubicBezTo>
                  <a:pt x="0" y="1538511"/>
                  <a:pt x="117388" y="1655899"/>
                  <a:pt x="261751" y="1655899"/>
                </a:cubicBezTo>
                <a:lnTo>
                  <a:pt x="1188207" y="1655899"/>
                </a:lnTo>
                <a:cubicBezTo>
                  <a:pt x="1332570" y="1655899"/>
                  <a:pt x="1449958" y="1538511"/>
                  <a:pt x="1449958" y="1394148"/>
                </a:cubicBezTo>
                <a:lnTo>
                  <a:pt x="1449958" y="672889"/>
                </a:lnTo>
                <a:lnTo>
                  <a:pt x="1449958" y="669913"/>
                </a:lnTo>
                <a:close/>
                <a:moveTo>
                  <a:pt x="832321" y="466948"/>
                </a:moveTo>
                <a:lnTo>
                  <a:pt x="832321" y="189942"/>
                </a:lnTo>
                <a:lnTo>
                  <a:pt x="1259458" y="617079"/>
                </a:lnTo>
                <a:lnTo>
                  <a:pt x="982452" y="617079"/>
                </a:lnTo>
                <a:cubicBezTo>
                  <a:pt x="899666" y="617079"/>
                  <a:pt x="832321" y="549734"/>
                  <a:pt x="832321" y="466948"/>
                </a:cubicBezTo>
                <a:close/>
                <a:moveTo>
                  <a:pt x="1338337" y="1393403"/>
                </a:moveTo>
                <a:cubicBezTo>
                  <a:pt x="1338337" y="1476189"/>
                  <a:pt x="1270992" y="1543534"/>
                  <a:pt x="1188207" y="1543534"/>
                </a:cubicBezTo>
                <a:lnTo>
                  <a:pt x="261751" y="1543534"/>
                </a:lnTo>
                <a:cubicBezTo>
                  <a:pt x="178966" y="1543534"/>
                  <a:pt x="111621" y="1476189"/>
                  <a:pt x="111621" y="1393403"/>
                </a:cubicBezTo>
                <a:lnTo>
                  <a:pt x="111621" y="261007"/>
                </a:lnTo>
                <a:cubicBezTo>
                  <a:pt x="111621" y="178222"/>
                  <a:pt x="178966" y="110877"/>
                  <a:pt x="261751" y="110877"/>
                </a:cubicBezTo>
                <a:lnTo>
                  <a:pt x="720700" y="110877"/>
                </a:lnTo>
                <a:lnTo>
                  <a:pt x="720700" y="466948"/>
                </a:lnTo>
                <a:cubicBezTo>
                  <a:pt x="720700" y="611312"/>
                  <a:pt x="838088" y="728700"/>
                  <a:pt x="982452" y="728700"/>
                </a:cubicBezTo>
                <a:lnTo>
                  <a:pt x="1338523" y="728700"/>
                </a:lnTo>
                <a:lnTo>
                  <a:pt x="1338523" y="1393403"/>
                </a:lnTo>
                <a:close/>
              </a:path>
            </a:pathLst>
          </a:custGeom>
          <a:solidFill>
            <a:schemeClr val="bg1"/>
          </a:solidFill>
          <a:ln w="9525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4874532" y="2060279"/>
            <a:ext cx="6256112" cy="60898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600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金民周：登录注册页面、主页</a:t>
            </a:r>
            <a:r>
              <a:rPr kumimoji="1" lang="zh-CN" altLang="en-US" sz="16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、待办提醒，朋友圈，数据统计等</a:t>
            </a:r>
            <a:r>
              <a:rPr kumimoji="1" lang="en-US" altLang="zh-CN" sz="16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
</a:t>
            </a:r>
            <a:r>
              <a:rPr kumimoji="1" lang="en-US" altLang="zh-CN" sz="1600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聂礼昂：检测视频页面、与后端API对接等</a:t>
            </a: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。</a:t>
            </a:r>
            <a:endParaRPr kumimoji="1" lang="zh-CN" altLang="en-US" dirty="0"/>
          </a:p>
        </p:txBody>
      </p:sp>
      <p:sp>
        <p:nvSpPr>
          <p:cNvPr id="20" name="标题 1"/>
          <p:cNvSpPr txBox="1"/>
          <p:nvPr/>
        </p:nvSpPr>
        <p:spPr>
          <a:xfrm>
            <a:off x="4874532" y="1641064"/>
            <a:ext cx="6256112" cy="34587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00000"/>
              </a:lnSpc>
            </a:pPr>
            <a:r>
              <a:rPr kumimoji="1" lang="en-US" altLang="zh-CN" sz="2400" b="1" dirty="0" err="1">
                <a:ln w="12700">
                  <a:noFill/>
                </a:ln>
                <a:solidFill>
                  <a:srgbClr val="3860F4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ource Han Sans CN Bold"/>
              </a:rPr>
              <a:t>前端开发</a:t>
            </a:r>
            <a:endParaRPr kumimoji="1"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标题 1"/>
          <p:cNvSpPr txBox="1"/>
          <p:nvPr/>
        </p:nvSpPr>
        <p:spPr>
          <a:xfrm>
            <a:off x="5473530" y="2809759"/>
            <a:ext cx="6256112" cy="34587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00000"/>
              </a:lnSpc>
            </a:pPr>
            <a:r>
              <a:rPr kumimoji="1" lang="en-US" altLang="zh-CN" sz="2400" b="1" dirty="0" err="1">
                <a:ln w="12700">
                  <a:noFill/>
                </a:ln>
                <a:solidFill>
                  <a:srgbClr val="3860F4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ource Han Sans CN Bold"/>
              </a:rPr>
              <a:t>后端开发</a:t>
            </a:r>
            <a:endParaRPr kumimoji="1"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标题 1"/>
          <p:cNvSpPr txBox="1"/>
          <p:nvPr/>
        </p:nvSpPr>
        <p:spPr>
          <a:xfrm>
            <a:off x="5509532" y="3169938"/>
            <a:ext cx="6256112" cy="60898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聂礼昂：用户管理、帖子、检测记录等模块</a:t>
            </a: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。</a:t>
            </a:r>
          </a:p>
          <a:p>
            <a:pPr algn="l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</a:rPr>
              <a:t>及其对应</a:t>
            </a: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</a:rPr>
              <a:t>API</a:t>
            </a:r>
            <a:endParaRPr kumimoji="1" lang="zh-CN" altLang="en-US" dirty="0"/>
          </a:p>
        </p:txBody>
      </p:sp>
      <p:sp>
        <p:nvSpPr>
          <p:cNvPr id="23" name="标题 1"/>
          <p:cNvSpPr txBox="1"/>
          <p:nvPr/>
        </p:nvSpPr>
        <p:spPr>
          <a:xfrm>
            <a:off x="4785632" y="3927064"/>
            <a:ext cx="6256112" cy="34587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00000"/>
              </a:lnSpc>
            </a:pPr>
            <a:r>
              <a:rPr kumimoji="1" lang="en-US" altLang="zh-CN" sz="2400" b="1" dirty="0" err="1">
                <a:ln w="12700">
                  <a:noFill/>
                </a:ln>
                <a:solidFill>
                  <a:srgbClr val="3860F4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ource Han Sans CN Bold"/>
              </a:rPr>
              <a:t>检测开发</a:t>
            </a:r>
            <a:endParaRPr kumimoji="1"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标题 1"/>
          <p:cNvSpPr txBox="1"/>
          <p:nvPr/>
        </p:nvSpPr>
        <p:spPr>
          <a:xfrm>
            <a:off x="4785632" y="4389138"/>
            <a:ext cx="6256112" cy="60898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聂礼昂：对视频流中姿态的识别与分类</a:t>
            </a: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。</a:t>
            </a:r>
            <a:endParaRPr kumimoji="1" lang="zh-CN" altLang="en-US" dirty="0"/>
          </a:p>
        </p:txBody>
      </p:sp>
      <p:sp>
        <p:nvSpPr>
          <p:cNvPr id="25" name="标题 1"/>
          <p:cNvSpPr txBox="1"/>
          <p:nvPr/>
        </p:nvSpPr>
        <p:spPr>
          <a:xfrm>
            <a:off x="5509532" y="5006564"/>
            <a:ext cx="6256112" cy="34587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00000"/>
              </a:lnSpc>
            </a:pPr>
            <a:r>
              <a:rPr kumimoji="1" lang="en-US" altLang="zh-CN" sz="2400" b="1" dirty="0" err="1">
                <a:ln w="12700">
                  <a:noFill/>
                </a:ln>
                <a:solidFill>
                  <a:srgbClr val="3860F4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ource Han Sans CN Bold"/>
              </a:rPr>
              <a:t>测试、部署与文档编写</a:t>
            </a:r>
            <a:endParaRPr kumimoji="1"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标题 1"/>
          <p:cNvSpPr txBox="1"/>
          <p:nvPr/>
        </p:nvSpPr>
        <p:spPr>
          <a:xfrm>
            <a:off x="5509532" y="5468638"/>
            <a:ext cx="6256112" cy="60898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聂礼昂：检测模块的性能测试</a:t>
            </a: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、</a:t>
            </a: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后端</a:t>
            </a: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API</a:t>
            </a: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测试</a:t>
            </a:r>
            <a:r>
              <a:rPr kumimoji="1" lang="en-US" altLang="zh-CN" sz="1400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官网搭建等</a:t>
            </a: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。
</a:t>
            </a:r>
            <a:r>
              <a:rPr kumimoji="1" lang="en-US" altLang="zh-CN" sz="1400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赵培源：会议记录、应用打包、docker部署等</a:t>
            </a: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。</a:t>
            </a:r>
            <a:endParaRPr kumimoji="1" lang="zh-CN" altLang="en-US" dirty="0"/>
          </a:p>
        </p:txBody>
      </p:sp>
      <p:sp>
        <p:nvSpPr>
          <p:cNvPr id="27" name="标题 1"/>
          <p:cNvSpPr txBox="1"/>
          <p:nvPr/>
        </p:nvSpPr>
        <p:spPr>
          <a:xfrm>
            <a:off x="660400" y="467040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人员分工</a:t>
            </a:r>
            <a:endParaRPr kumimoji="1" lang="zh-CN" altLang="en-US"/>
          </a:p>
        </p:txBody>
      </p:sp>
      <p:sp>
        <p:nvSpPr>
          <p:cNvPr id="28" name="标题 1"/>
          <p:cNvSpPr txBox="1"/>
          <p:nvPr/>
        </p:nvSpPr>
        <p:spPr>
          <a:xfrm rot="10800000">
            <a:off x="436515" y="301852"/>
            <a:ext cx="309616" cy="296154"/>
          </a:xfrm>
          <a:custGeom>
            <a:avLst/>
            <a:gdLst>
              <a:gd name="connsiteX0" fmla="*/ 0 w 522052"/>
              <a:gd name="connsiteY0" fmla="*/ 382622 h 499354"/>
              <a:gd name="connsiteX1" fmla="*/ 116732 w 522052"/>
              <a:gd name="connsiteY1" fmla="*/ 265890 h 499354"/>
              <a:gd name="connsiteX2" fmla="*/ 288588 w 522052"/>
              <a:gd name="connsiteY2" fmla="*/ 265890 h 499354"/>
              <a:gd name="connsiteX3" fmla="*/ 288588 w 522052"/>
              <a:gd name="connsiteY3" fmla="*/ 116732 h 499354"/>
              <a:gd name="connsiteX4" fmla="*/ 405320 w 522052"/>
              <a:gd name="connsiteY4" fmla="*/ 0 h 499354"/>
              <a:gd name="connsiteX5" fmla="*/ 522052 w 522052"/>
              <a:gd name="connsiteY5" fmla="*/ 116732 h 499354"/>
              <a:gd name="connsiteX6" fmla="*/ 522052 w 522052"/>
              <a:gd name="connsiteY6" fmla="*/ 382621 h 499354"/>
              <a:gd name="connsiteX7" fmla="*/ 405320 w 522052"/>
              <a:gd name="connsiteY7" fmla="*/ 499353 h 499354"/>
              <a:gd name="connsiteX8" fmla="*/ 393972 w 522052"/>
              <a:gd name="connsiteY8" fmla="*/ 497062 h 499354"/>
              <a:gd name="connsiteX9" fmla="*/ 382622 w 522052"/>
              <a:gd name="connsiteY9" fmla="*/ 499354 h 499354"/>
              <a:gd name="connsiteX10" fmla="*/ 116732 w 522052"/>
              <a:gd name="connsiteY10" fmla="*/ 499354 h 499354"/>
              <a:gd name="connsiteX11" fmla="*/ 0 w 522052"/>
              <a:gd name="connsiteY11" fmla="*/ 382622 h 499354"/>
            </a:gdLst>
            <a:ahLst/>
            <a:cxnLst/>
            <a:rect l="l" t="t" r="r" b="b"/>
            <a:pathLst>
              <a:path w="522052" h="499354">
                <a:moveTo>
                  <a:pt x="0" y="382622"/>
                </a:moveTo>
                <a:cubicBezTo>
                  <a:pt x="0" y="318153"/>
                  <a:pt x="52263" y="265890"/>
                  <a:pt x="116732" y="265890"/>
                </a:cubicBezTo>
                <a:lnTo>
                  <a:pt x="288588" y="265890"/>
                </a:lnTo>
                <a:lnTo>
                  <a:pt x="288588" y="116732"/>
                </a:lnTo>
                <a:cubicBezTo>
                  <a:pt x="288588" y="52263"/>
                  <a:pt x="340851" y="0"/>
                  <a:pt x="405320" y="0"/>
                </a:cubicBezTo>
                <a:cubicBezTo>
                  <a:pt x="469789" y="0"/>
                  <a:pt x="522052" y="52263"/>
                  <a:pt x="522052" y="116732"/>
                </a:cubicBezTo>
                <a:lnTo>
                  <a:pt x="522052" y="382621"/>
                </a:lnTo>
                <a:cubicBezTo>
                  <a:pt x="522052" y="447090"/>
                  <a:pt x="469789" y="499353"/>
                  <a:pt x="405320" y="499353"/>
                </a:cubicBezTo>
                <a:lnTo>
                  <a:pt x="393972" y="497062"/>
                </a:lnTo>
                <a:lnTo>
                  <a:pt x="382622" y="499354"/>
                </a:lnTo>
                <a:lnTo>
                  <a:pt x="116732" y="499354"/>
                </a:lnTo>
                <a:cubicBezTo>
                  <a:pt x="52263" y="499354"/>
                  <a:pt x="0" y="447091"/>
                  <a:pt x="0" y="382622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230100" cy="692150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723570" y="2148488"/>
            <a:ext cx="1646249" cy="404343"/>
          </a:xfrm>
          <a:prstGeom prst="roundRect">
            <a:avLst>
              <a:gd name="adj" fmla="val 50000"/>
            </a:avLst>
          </a:prstGeom>
          <a:noFill/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665480" y="2093458"/>
            <a:ext cx="514404" cy="514404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1300835" y="2202568"/>
            <a:ext cx="947065" cy="29679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项目结构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1004944" y="413755"/>
            <a:ext cx="10513956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flipV="1">
            <a:off x="480400" y="0"/>
            <a:ext cx="360000" cy="936000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1000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>
            <a:fillRect/>
          </a:stretch>
        </p:blipFill>
        <p:spPr>
          <a:xfrm>
            <a:off x="3305731" y="608541"/>
            <a:ext cx="7524445" cy="5652559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230100" cy="692150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723570" y="2148488"/>
            <a:ext cx="1646249" cy="404343"/>
          </a:xfrm>
          <a:prstGeom prst="roundRect">
            <a:avLst>
              <a:gd name="adj" fmla="val 50000"/>
            </a:avLst>
          </a:prstGeom>
          <a:noFill/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665480" y="2093458"/>
            <a:ext cx="514404" cy="514404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1300835" y="2202568"/>
            <a:ext cx="947065" cy="29679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分支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1004944" y="413755"/>
            <a:ext cx="10513956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flipV="1">
            <a:off x="480400" y="0"/>
            <a:ext cx="360000" cy="936000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1000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>
            <a:fillRect/>
          </a:stretch>
        </p:blipFill>
        <p:spPr>
          <a:xfrm>
            <a:off x="4379628" y="746062"/>
            <a:ext cx="6480744" cy="5362638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alphaModFix/>
          </a:blip>
          <a:srcRect t="6670" r="6841"/>
          <a:stretch>
            <a:fillRect/>
          </a:stretch>
        </p:blipFill>
        <p:spPr>
          <a:xfrm>
            <a:off x="0" y="0"/>
            <a:ext cx="12192000" cy="6845440"/>
          </a:xfrm>
          <a:custGeom>
            <a:avLst/>
            <a:gdLst/>
            <a:ahLst/>
            <a:cxnLst/>
            <a:rect l="l" t="t" r="r" b="b"/>
            <a:pathLst>
              <a:path w="12192000" h="6845300">
                <a:moveTo>
                  <a:pt x="0" y="0"/>
                </a:moveTo>
                <a:lnTo>
                  <a:pt x="12192000" y="0"/>
                </a:lnTo>
                <a:lnTo>
                  <a:pt x="12192000" y="6845440"/>
                </a:lnTo>
                <a:lnTo>
                  <a:pt x="0" y="684544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>
            <a:off x="0" y="1421702"/>
            <a:ext cx="8183880" cy="3823537"/>
          </a:xfrm>
          <a:custGeom>
            <a:avLst/>
            <a:gdLst>
              <a:gd name="connsiteX0" fmla="*/ 0 w 8183880"/>
              <a:gd name="connsiteY0" fmla="*/ 0 h 3823537"/>
              <a:gd name="connsiteX1" fmla="*/ 7546611 w 8183880"/>
              <a:gd name="connsiteY1" fmla="*/ 0 h 3823537"/>
              <a:gd name="connsiteX2" fmla="*/ 8183880 w 8183880"/>
              <a:gd name="connsiteY2" fmla="*/ 637269 h 3823537"/>
              <a:gd name="connsiteX3" fmla="*/ 8183880 w 8183880"/>
              <a:gd name="connsiteY3" fmla="*/ 3186268 h 3823537"/>
              <a:gd name="connsiteX4" fmla="*/ 7546611 w 8183880"/>
              <a:gd name="connsiteY4" fmla="*/ 3823537 h 3823537"/>
              <a:gd name="connsiteX5" fmla="*/ 0 w 8183880"/>
              <a:gd name="connsiteY5" fmla="*/ 3823537 h 3823537"/>
              <a:gd name="connsiteX6" fmla="*/ 0 w 8183880"/>
              <a:gd name="connsiteY6" fmla="*/ 0 h 3823537"/>
            </a:gdLst>
            <a:ahLst/>
            <a:cxnLst/>
            <a:rect l="l" t="t" r="r" b="b"/>
            <a:pathLst>
              <a:path w="8183880" h="3823537">
                <a:moveTo>
                  <a:pt x="0" y="0"/>
                </a:moveTo>
                <a:lnTo>
                  <a:pt x="7546611" y="0"/>
                </a:lnTo>
                <a:cubicBezTo>
                  <a:pt x="7898565" y="0"/>
                  <a:pt x="8183880" y="285315"/>
                  <a:pt x="8183880" y="637269"/>
                </a:cubicBezTo>
                <a:lnTo>
                  <a:pt x="8183880" y="3186268"/>
                </a:lnTo>
                <a:cubicBezTo>
                  <a:pt x="8183880" y="3538222"/>
                  <a:pt x="7898565" y="3823537"/>
                  <a:pt x="7546611" y="3823537"/>
                </a:cubicBezTo>
                <a:lnTo>
                  <a:pt x="0" y="3823537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660400" y="1776550"/>
            <a:ext cx="6972300" cy="232518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48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谢谢大家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660400" y="4401710"/>
            <a:ext cx="3123454" cy="425014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2"/>
              </a:gs>
              <a:gs pos="98000">
                <a:schemeClr val="accent2">
                  <a:lumMod val="75000"/>
                </a:schemeClr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548374" y="4440065"/>
            <a:ext cx="3157007" cy="34830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0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R"/>
                <a:ea typeface="OPPOSans R"/>
                <a:cs typeface="OPPOSans R"/>
              </a:rPr>
              <a:t>❤来自PoseApp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4344147" y="4401710"/>
            <a:ext cx="1840754" cy="425014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/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4384521" y="4440065"/>
            <a:ext cx="1760007" cy="34830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0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R"/>
                <a:ea typeface="OPPOSans R"/>
                <a:cs typeface="OPPOSans R"/>
              </a:rPr>
              <a:t>欢迎使用</a:t>
            </a:r>
            <a:endParaRPr kumimoji="1"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31ECB50F-32ED-2520-F657-6EC8690201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3026" y="1144951"/>
            <a:ext cx="3910854" cy="387963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alphaModFix/>
          </a:blip>
          <a:srcRect t="6670" r="6841"/>
          <a:stretch>
            <a:fillRect/>
          </a:stretch>
        </p:blipFill>
        <p:spPr>
          <a:xfrm>
            <a:off x="0" y="0"/>
            <a:ext cx="12192000" cy="6845440"/>
          </a:xfrm>
          <a:custGeom>
            <a:avLst/>
            <a:gdLst/>
            <a:ahLst/>
            <a:cxnLst/>
            <a:rect l="l" t="t" r="r" b="b"/>
            <a:pathLst>
              <a:path w="12192000" h="6845300">
                <a:moveTo>
                  <a:pt x="0" y="0"/>
                </a:moveTo>
                <a:lnTo>
                  <a:pt x="12192000" y="0"/>
                </a:lnTo>
                <a:lnTo>
                  <a:pt x="12192000" y="6845440"/>
                </a:lnTo>
                <a:lnTo>
                  <a:pt x="0" y="684544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>
            <a:off x="0" y="1421702"/>
            <a:ext cx="8183880" cy="3823537"/>
          </a:xfrm>
          <a:custGeom>
            <a:avLst/>
            <a:gdLst>
              <a:gd name="connsiteX0" fmla="*/ 0 w 8183880"/>
              <a:gd name="connsiteY0" fmla="*/ 0 h 3823537"/>
              <a:gd name="connsiteX1" fmla="*/ 7546611 w 8183880"/>
              <a:gd name="connsiteY1" fmla="*/ 0 h 3823537"/>
              <a:gd name="connsiteX2" fmla="*/ 8183880 w 8183880"/>
              <a:gd name="connsiteY2" fmla="*/ 637269 h 3823537"/>
              <a:gd name="connsiteX3" fmla="*/ 8183880 w 8183880"/>
              <a:gd name="connsiteY3" fmla="*/ 3186268 h 3823537"/>
              <a:gd name="connsiteX4" fmla="*/ 7546611 w 8183880"/>
              <a:gd name="connsiteY4" fmla="*/ 3823537 h 3823537"/>
              <a:gd name="connsiteX5" fmla="*/ 0 w 8183880"/>
              <a:gd name="connsiteY5" fmla="*/ 3823537 h 3823537"/>
              <a:gd name="connsiteX6" fmla="*/ 0 w 8183880"/>
              <a:gd name="connsiteY6" fmla="*/ 0 h 3823537"/>
            </a:gdLst>
            <a:ahLst/>
            <a:cxnLst/>
            <a:rect l="l" t="t" r="r" b="b"/>
            <a:pathLst>
              <a:path w="8183880" h="3823537">
                <a:moveTo>
                  <a:pt x="0" y="0"/>
                </a:moveTo>
                <a:lnTo>
                  <a:pt x="7546611" y="0"/>
                </a:lnTo>
                <a:cubicBezTo>
                  <a:pt x="7898565" y="0"/>
                  <a:pt x="8183880" y="285315"/>
                  <a:pt x="8183880" y="637269"/>
                </a:cubicBezTo>
                <a:lnTo>
                  <a:pt x="8183880" y="3186268"/>
                </a:lnTo>
                <a:cubicBezTo>
                  <a:pt x="8183880" y="3538222"/>
                  <a:pt x="7898565" y="3823537"/>
                  <a:pt x="7546611" y="3823537"/>
                </a:cubicBezTo>
                <a:lnTo>
                  <a:pt x="0" y="3823537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660400" y="3268684"/>
            <a:ext cx="7226300" cy="181276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4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选题背景</a:t>
            </a: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660401" y="694766"/>
            <a:ext cx="3364752" cy="273423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9600">
                <a:ln w="12700">
                  <a:noFill/>
                </a:ln>
                <a:solidFill>
                  <a:srgbClr val="262626">
                    <a:alpha val="21000"/>
                  </a:srgbClr>
                </a:solidFill>
                <a:latin typeface="OPPOSans H"/>
                <a:ea typeface="OPPOSans H"/>
                <a:cs typeface="OPPOSans H"/>
              </a:rPr>
              <a:t>01</a:t>
            </a:r>
            <a:endParaRPr kumimoji="1"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319D17F-8E1F-9D2C-E71E-463C304B26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3026" y="1144951"/>
            <a:ext cx="3910854" cy="387963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-6137" y="-6137"/>
            <a:ext cx="12230100" cy="692150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7167517" y="1317765"/>
            <a:ext cx="4122783" cy="30777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OPPOSans B"/>
                <a:ea typeface="OPPOSans B"/>
                <a:cs typeface="OPPOSans B"/>
              </a:rPr>
              <a:t>当代健康问题</a:t>
            </a: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7167517" y="1660184"/>
            <a:ext cx="4125290" cy="87207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久坐与不良坐姿有害健康
根据《柳叶刀》子刊的研究 ，每日久坐6小时以上会增加慢性病风险</a:t>
            </a: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6958176" y="1420032"/>
            <a:ext cx="109075" cy="109075"/>
          </a:xfrm>
          <a:prstGeom prst="rect">
            <a:avLst/>
          </a:pr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7167517" y="3389197"/>
            <a:ext cx="4122783" cy="30777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OPPOSans B"/>
                <a:ea typeface="OPPOSans B"/>
                <a:cs typeface="OPPOSans B"/>
              </a:rPr>
              <a:t>市场调研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7167517" y="3731616"/>
            <a:ext cx="4125290" cy="87207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专注时钟类APP：无坐姿控制功能
健康APP：与日常工作结合不够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6958176" y="3475130"/>
            <a:ext cx="109075" cy="109075"/>
          </a:xfrm>
          <a:prstGeom prst="rect">
            <a:avLst/>
          </a:pr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7167517" y="5028829"/>
            <a:ext cx="4122783" cy="30777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OPPOSans B"/>
                <a:ea typeface="OPPOSans B"/>
                <a:cs typeface="OPPOSans B"/>
              </a:rPr>
              <a:t>潜力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7167517" y="5371248"/>
            <a:ext cx="4125290" cy="87207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将工作提示与坐姿健康结合起来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6958176" y="5098428"/>
            <a:ext cx="109075" cy="109075"/>
          </a:xfrm>
          <a:prstGeom prst="rect">
            <a:avLst/>
          </a:pr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660400" y="467040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项目起源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10800000">
            <a:off x="436515" y="301852"/>
            <a:ext cx="309616" cy="296154"/>
          </a:xfrm>
          <a:custGeom>
            <a:avLst/>
            <a:gdLst>
              <a:gd name="connsiteX0" fmla="*/ 0 w 522052"/>
              <a:gd name="connsiteY0" fmla="*/ 382622 h 499354"/>
              <a:gd name="connsiteX1" fmla="*/ 116732 w 522052"/>
              <a:gd name="connsiteY1" fmla="*/ 265890 h 499354"/>
              <a:gd name="connsiteX2" fmla="*/ 288588 w 522052"/>
              <a:gd name="connsiteY2" fmla="*/ 265890 h 499354"/>
              <a:gd name="connsiteX3" fmla="*/ 288588 w 522052"/>
              <a:gd name="connsiteY3" fmla="*/ 116732 h 499354"/>
              <a:gd name="connsiteX4" fmla="*/ 405320 w 522052"/>
              <a:gd name="connsiteY4" fmla="*/ 0 h 499354"/>
              <a:gd name="connsiteX5" fmla="*/ 522052 w 522052"/>
              <a:gd name="connsiteY5" fmla="*/ 116732 h 499354"/>
              <a:gd name="connsiteX6" fmla="*/ 522052 w 522052"/>
              <a:gd name="connsiteY6" fmla="*/ 382621 h 499354"/>
              <a:gd name="connsiteX7" fmla="*/ 405320 w 522052"/>
              <a:gd name="connsiteY7" fmla="*/ 499353 h 499354"/>
              <a:gd name="connsiteX8" fmla="*/ 393972 w 522052"/>
              <a:gd name="connsiteY8" fmla="*/ 497062 h 499354"/>
              <a:gd name="connsiteX9" fmla="*/ 382622 w 522052"/>
              <a:gd name="connsiteY9" fmla="*/ 499354 h 499354"/>
              <a:gd name="connsiteX10" fmla="*/ 116732 w 522052"/>
              <a:gd name="connsiteY10" fmla="*/ 499354 h 499354"/>
              <a:gd name="connsiteX11" fmla="*/ 0 w 522052"/>
              <a:gd name="connsiteY11" fmla="*/ 382622 h 499354"/>
            </a:gdLst>
            <a:ahLst/>
            <a:cxnLst/>
            <a:rect l="l" t="t" r="r" b="b"/>
            <a:pathLst>
              <a:path w="522052" h="499354">
                <a:moveTo>
                  <a:pt x="0" y="382622"/>
                </a:moveTo>
                <a:cubicBezTo>
                  <a:pt x="0" y="318153"/>
                  <a:pt x="52263" y="265890"/>
                  <a:pt x="116732" y="265890"/>
                </a:cubicBezTo>
                <a:lnTo>
                  <a:pt x="288588" y="265890"/>
                </a:lnTo>
                <a:lnTo>
                  <a:pt x="288588" y="116732"/>
                </a:lnTo>
                <a:cubicBezTo>
                  <a:pt x="288588" y="52263"/>
                  <a:pt x="340851" y="0"/>
                  <a:pt x="405320" y="0"/>
                </a:cubicBezTo>
                <a:cubicBezTo>
                  <a:pt x="469789" y="0"/>
                  <a:pt x="522052" y="52263"/>
                  <a:pt x="522052" y="116732"/>
                </a:cubicBezTo>
                <a:lnTo>
                  <a:pt x="522052" y="382621"/>
                </a:lnTo>
                <a:cubicBezTo>
                  <a:pt x="522052" y="447090"/>
                  <a:pt x="469789" y="499353"/>
                  <a:pt x="405320" y="499353"/>
                </a:cubicBezTo>
                <a:lnTo>
                  <a:pt x="393972" y="497062"/>
                </a:lnTo>
                <a:lnTo>
                  <a:pt x="382622" y="499354"/>
                </a:lnTo>
                <a:lnTo>
                  <a:pt x="116732" y="499354"/>
                </a:lnTo>
                <a:cubicBezTo>
                  <a:pt x="52263" y="499354"/>
                  <a:pt x="0" y="447091"/>
                  <a:pt x="0" y="382622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>
            <a:fillRect/>
          </a:stretch>
        </p:blipFill>
        <p:spPr>
          <a:xfrm>
            <a:off x="1991532" y="1422400"/>
            <a:ext cx="3052736" cy="2155589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FDAB4130-500D-8955-AAC6-B7AC741084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8401" y="4093749"/>
            <a:ext cx="3468880" cy="222750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alphaModFix/>
          </a:blip>
          <a:srcRect t="6670" r="6841"/>
          <a:stretch>
            <a:fillRect/>
          </a:stretch>
        </p:blipFill>
        <p:spPr>
          <a:xfrm>
            <a:off x="0" y="0"/>
            <a:ext cx="12192000" cy="6845440"/>
          </a:xfrm>
          <a:custGeom>
            <a:avLst/>
            <a:gdLst/>
            <a:ahLst/>
            <a:cxnLst/>
            <a:rect l="l" t="t" r="r" b="b"/>
            <a:pathLst>
              <a:path w="12192000" h="6845300">
                <a:moveTo>
                  <a:pt x="0" y="0"/>
                </a:moveTo>
                <a:lnTo>
                  <a:pt x="12192000" y="0"/>
                </a:lnTo>
                <a:lnTo>
                  <a:pt x="12192000" y="6845440"/>
                </a:lnTo>
                <a:lnTo>
                  <a:pt x="0" y="684544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>
            <a:off x="0" y="1421702"/>
            <a:ext cx="8183880" cy="3823537"/>
          </a:xfrm>
          <a:custGeom>
            <a:avLst/>
            <a:gdLst>
              <a:gd name="connsiteX0" fmla="*/ 0 w 8183880"/>
              <a:gd name="connsiteY0" fmla="*/ 0 h 3823537"/>
              <a:gd name="connsiteX1" fmla="*/ 7546611 w 8183880"/>
              <a:gd name="connsiteY1" fmla="*/ 0 h 3823537"/>
              <a:gd name="connsiteX2" fmla="*/ 8183880 w 8183880"/>
              <a:gd name="connsiteY2" fmla="*/ 637269 h 3823537"/>
              <a:gd name="connsiteX3" fmla="*/ 8183880 w 8183880"/>
              <a:gd name="connsiteY3" fmla="*/ 3186268 h 3823537"/>
              <a:gd name="connsiteX4" fmla="*/ 7546611 w 8183880"/>
              <a:gd name="connsiteY4" fmla="*/ 3823537 h 3823537"/>
              <a:gd name="connsiteX5" fmla="*/ 0 w 8183880"/>
              <a:gd name="connsiteY5" fmla="*/ 3823537 h 3823537"/>
              <a:gd name="connsiteX6" fmla="*/ 0 w 8183880"/>
              <a:gd name="connsiteY6" fmla="*/ 0 h 3823537"/>
            </a:gdLst>
            <a:ahLst/>
            <a:cxnLst/>
            <a:rect l="l" t="t" r="r" b="b"/>
            <a:pathLst>
              <a:path w="8183880" h="3823537">
                <a:moveTo>
                  <a:pt x="0" y="0"/>
                </a:moveTo>
                <a:lnTo>
                  <a:pt x="7546611" y="0"/>
                </a:lnTo>
                <a:cubicBezTo>
                  <a:pt x="7898565" y="0"/>
                  <a:pt x="8183880" y="285315"/>
                  <a:pt x="8183880" y="637269"/>
                </a:cubicBezTo>
                <a:lnTo>
                  <a:pt x="8183880" y="3186268"/>
                </a:lnTo>
                <a:cubicBezTo>
                  <a:pt x="8183880" y="3538222"/>
                  <a:pt x="7898565" y="3823537"/>
                  <a:pt x="7546611" y="3823537"/>
                </a:cubicBezTo>
                <a:lnTo>
                  <a:pt x="0" y="3823537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660400" y="3268684"/>
            <a:ext cx="7226300" cy="181276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4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项目概述</a:t>
            </a: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660401" y="694766"/>
            <a:ext cx="3364752" cy="273423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9600">
                <a:ln w="12700">
                  <a:noFill/>
                </a:ln>
                <a:solidFill>
                  <a:srgbClr val="262626">
                    <a:alpha val="21000"/>
                  </a:srgbClr>
                </a:solidFill>
                <a:latin typeface="OPPOSans H"/>
                <a:ea typeface="OPPOSans H"/>
                <a:cs typeface="OPPOSans H"/>
              </a:rPr>
              <a:t>02</a:t>
            </a:r>
            <a:endParaRPr kumimoji="1"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EA1357B-4924-9C72-C8F7-0A4AABD22B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3026" y="1144951"/>
            <a:ext cx="3910854" cy="387963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230100" cy="692150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alphaModFix/>
          </a:blip>
          <a:srcRect l="5417" t="14828" r="58228" b="8873"/>
          <a:stretch>
            <a:fillRect/>
          </a:stretch>
        </p:blipFill>
        <p:spPr>
          <a:xfrm>
            <a:off x="-1320800" y="1948182"/>
            <a:ext cx="6807606" cy="6593838"/>
          </a:xfrm>
          <a:custGeom>
            <a:avLst/>
            <a:gdLst/>
            <a:ahLst/>
            <a:cxnLst/>
            <a:rect l="l" t="t" r="r" b="b"/>
            <a:pathLst>
              <a:path w="6807200" h="6591300">
                <a:moveTo>
                  <a:pt x="3858260" y="3352800"/>
                </a:moveTo>
                <a:lnTo>
                  <a:pt x="5997346" y="3352800"/>
                </a:lnTo>
                <a:lnTo>
                  <a:pt x="6807606" y="4973319"/>
                </a:lnTo>
                <a:lnTo>
                  <a:pt x="5997346" y="6593838"/>
                </a:lnTo>
                <a:lnTo>
                  <a:pt x="3858260" y="6593838"/>
                </a:lnTo>
                <a:lnTo>
                  <a:pt x="3048000" y="4973319"/>
                </a:lnTo>
                <a:close/>
                <a:moveTo>
                  <a:pt x="810260" y="1686560"/>
                </a:moveTo>
                <a:lnTo>
                  <a:pt x="2949346" y="1686560"/>
                </a:lnTo>
                <a:lnTo>
                  <a:pt x="3759606" y="3307079"/>
                </a:lnTo>
                <a:lnTo>
                  <a:pt x="2949346" y="4927598"/>
                </a:lnTo>
                <a:lnTo>
                  <a:pt x="810260" y="4927598"/>
                </a:lnTo>
                <a:lnTo>
                  <a:pt x="0" y="3307079"/>
                </a:lnTo>
                <a:close/>
                <a:moveTo>
                  <a:pt x="3858260" y="0"/>
                </a:moveTo>
                <a:lnTo>
                  <a:pt x="5997346" y="0"/>
                </a:lnTo>
                <a:lnTo>
                  <a:pt x="6807606" y="1620519"/>
                </a:lnTo>
                <a:lnTo>
                  <a:pt x="5997346" y="3241038"/>
                </a:lnTo>
                <a:lnTo>
                  <a:pt x="3858260" y="3241038"/>
                </a:lnTo>
                <a:lnTo>
                  <a:pt x="3048000" y="1620519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4" name="标题 1"/>
          <p:cNvSpPr txBox="1"/>
          <p:nvPr/>
        </p:nvSpPr>
        <p:spPr>
          <a:xfrm>
            <a:off x="6096000" y="2839946"/>
            <a:ext cx="540000" cy="540000"/>
          </a:xfrm>
          <a:prstGeom prst="rect">
            <a:avLst/>
          </a:prstGeom>
          <a:solidFill>
            <a:schemeClr val="accent2"/>
          </a:solidFill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6106266" y="4836338"/>
            <a:ext cx="540000" cy="540000"/>
          </a:xfrm>
          <a:prstGeom prst="rect">
            <a:avLst/>
          </a:prstGeom>
          <a:solidFill>
            <a:schemeClr val="accent2"/>
          </a:solidFill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6244888" y="2978752"/>
            <a:ext cx="242224" cy="262388"/>
          </a:xfrm>
          <a:custGeom>
            <a:avLst/>
            <a:gdLst>
              <a:gd name="connsiteX0" fmla="*/ 332293 w 664672"/>
              <a:gd name="connsiteY0" fmla="*/ 387672 h 720001"/>
              <a:gd name="connsiteX1" fmla="*/ 660804 w 664672"/>
              <a:gd name="connsiteY1" fmla="*/ 598902 h 720001"/>
              <a:gd name="connsiteX2" fmla="*/ 563560 w 664672"/>
              <a:gd name="connsiteY2" fmla="*/ 720001 h 720001"/>
              <a:gd name="connsiteX3" fmla="*/ 101112 w 664672"/>
              <a:gd name="connsiteY3" fmla="*/ 720001 h 720001"/>
              <a:gd name="connsiteX4" fmla="*/ 3868 w 664672"/>
              <a:gd name="connsiteY4" fmla="*/ 598902 h 720001"/>
              <a:gd name="connsiteX5" fmla="*/ 332293 w 664672"/>
              <a:gd name="connsiteY5" fmla="*/ 387672 h 720001"/>
              <a:gd name="connsiteX6" fmla="*/ 332293 w 664672"/>
              <a:gd name="connsiteY6" fmla="*/ 0 h 720001"/>
              <a:gd name="connsiteX7" fmla="*/ 509517 w 664672"/>
              <a:gd name="connsiteY7" fmla="*/ 177224 h 720001"/>
              <a:gd name="connsiteX8" fmla="*/ 332293 w 664672"/>
              <a:gd name="connsiteY8" fmla="*/ 354448 h 720001"/>
              <a:gd name="connsiteX9" fmla="*/ 155069 w 664672"/>
              <a:gd name="connsiteY9" fmla="*/ 177224 h 720001"/>
              <a:gd name="connsiteX10" fmla="*/ 332293 w 664672"/>
              <a:gd name="connsiteY10" fmla="*/ 0 h 720001"/>
            </a:gdLst>
            <a:ahLst/>
            <a:cxnLst/>
            <a:rect l="l" t="t" r="r" b="b"/>
            <a:pathLst>
              <a:path w="664672" h="720001">
                <a:moveTo>
                  <a:pt x="332293" y="387672"/>
                </a:moveTo>
                <a:cubicBezTo>
                  <a:pt x="550549" y="387672"/>
                  <a:pt x="628448" y="491162"/>
                  <a:pt x="660804" y="598902"/>
                </a:cubicBezTo>
                <a:cubicBezTo>
                  <a:pt x="679021" y="659624"/>
                  <a:pt x="630616" y="720001"/>
                  <a:pt x="563560" y="720001"/>
                </a:cubicBezTo>
                <a:lnTo>
                  <a:pt x="101112" y="720001"/>
                </a:lnTo>
                <a:cubicBezTo>
                  <a:pt x="34057" y="720001"/>
                  <a:pt x="-14348" y="659624"/>
                  <a:pt x="3868" y="598902"/>
                </a:cubicBezTo>
                <a:cubicBezTo>
                  <a:pt x="36138" y="491162"/>
                  <a:pt x="114037" y="387672"/>
                  <a:pt x="332293" y="387672"/>
                </a:cubicBezTo>
                <a:close/>
                <a:moveTo>
                  <a:pt x="332293" y="0"/>
                </a:moveTo>
                <a:cubicBezTo>
                  <a:pt x="430230" y="0"/>
                  <a:pt x="509604" y="79287"/>
                  <a:pt x="509517" y="177224"/>
                </a:cubicBezTo>
                <a:cubicBezTo>
                  <a:pt x="509517" y="275074"/>
                  <a:pt x="430144" y="354448"/>
                  <a:pt x="332293" y="354448"/>
                </a:cubicBezTo>
                <a:cubicBezTo>
                  <a:pt x="234442" y="354448"/>
                  <a:pt x="155069" y="275074"/>
                  <a:pt x="155069" y="177224"/>
                </a:cubicBezTo>
                <a:cubicBezTo>
                  <a:pt x="155069" y="79287"/>
                  <a:pt x="234442" y="0"/>
                  <a:pt x="332293" y="0"/>
                </a:cubicBezTo>
                <a:close/>
              </a:path>
            </a:pathLst>
          </a:custGeom>
          <a:solidFill>
            <a:schemeClr val="bg1"/>
          </a:solidFill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6245071" y="4982684"/>
            <a:ext cx="262390" cy="247308"/>
          </a:xfrm>
          <a:custGeom>
            <a:avLst/>
            <a:gdLst>
              <a:gd name="connsiteX0" fmla="*/ 565749 w 763907"/>
              <a:gd name="connsiteY0" fmla="*/ 529546 h 720000"/>
              <a:gd name="connsiteX1" fmla="*/ 585849 w 763907"/>
              <a:gd name="connsiteY1" fmla="*/ 537865 h 720000"/>
              <a:gd name="connsiteX2" fmla="*/ 698960 w 763907"/>
              <a:gd name="connsiteY2" fmla="*/ 650977 h 720000"/>
              <a:gd name="connsiteX3" fmla="*/ 698960 w 763907"/>
              <a:gd name="connsiteY3" fmla="*/ 691178 h 720000"/>
              <a:gd name="connsiteX4" fmla="*/ 678860 w 763907"/>
              <a:gd name="connsiteY4" fmla="*/ 699521 h 720000"/>
              <a:gd name="connsiteX5" fmla="*/ 658760 w 763907"/>
              <a:gd name="connsiteY5" fmla="*/ 691178 h 720000"/>
              <a:gd name="connsiteX6" fmla="*/ 545648 w 763907"/>
              <a:gd name="connsiteY6" fmla="*/ 578066 h 720000"/>
              <a:gd name="connsiteX7" fmla="*/ 545648 w 763907"/>
              <a:gd name="connsiteY7" fmla="*/ 537865 h 720000"/>
              <a:gd name="connsiteX8" fmla="*/ 565749 w 763907"/>
              <a:gd name="connsiteY8" fmla="*/ 529546 h 720000"/>
              <a:gd name="connsiteX9" fmla="*/ 565749 w 763907"/>
              <a:gd name="connsiteY9" fmla="*/ 359807 h 720000"/>
              <a:gd name="connsiteX10" fmla="*/ 735464 w 763907"/>
              <a:gd name="connsiteY10" fmla="*/ 359807 h 720000"/>
              <a:gd name="connsiteX11" fmla="*/ 763907 w 763907"/>
              <a:gd name="connsiteY11" fmla="*/ 388251 h 720000"/>
              <a:gd name="connsiteX12" fmla="*/ 735464 w 763907"/>
              <a:gd name="connsiteY12" fmla="*/ 416695 h 720000"/>
              <a:gd name="connsiteX13" fmla="*/ 565749 w 763907"/>
              <a:gd name="connsiteY13" fmla="*/ 416695 h 720000"/>
              <a:gd name="connsiteX14" fmla="*/ 537305 w 763907"/>
              <a:gd name="connsiteY14" fmla="*/ 388251 h 720000"/>
              <a:gd name="connsiteX15" fmla="*/ 565749 w 763907"/>
              <a:gd name="connsiteY15" fmla="*/ 359807 h 720000"/>
              <a:gd name="connsiteX16" fmla="*/ 678860 w 763907"/>
              <a:gd name="connsiteY16" fmla="*/ 77005 h 720000"/>
              <a:gd name="connsiteX17" fmla="*/ 698960 w 763907"/>
              <a:gd name="connsiteY17" fmla="*/ 85325 h 720000"/>
              <a:gd name="connsiteX18" fmla="*/ 698960 w 763907"/>
              <a:gd name="connsiteY18" fmla="*/ 125525 h 720000"/>
              <a:gd name="connsiteX19" fmla="*/ 585849 w 763907"/>
              <a:gd name="connsiteY19" fmla="*/ 238636 h 720000"/>
              <a:gd name="connsiteX20" fmla="*/ 565749 w 763907"/>
              <a:gd name="connsiteY20" fmla="*/ 246980 h 720000"/>
              <a:gd name="connsiteX21" fmla="*/ 545648 w 763907"/>
              <a:gd name="connsiteY21" fmla="*/ 238636 h 720000"/>
              <a:gd name="connsiteX22" fmla="*/ 545648 w 763907"/>
              <a:gd name="connsiteY22" fmla="*/ 198436 h 720000"/>
              <a:gd name="connsiteX23" fmla="*/ 658760 w 763907"/>
              <a:gd name="connsiteY23" fmla="*/ 85325 h 720000"/>
              <a:gd name="connsiteX24" fmla="*/ 678860 w 763907"/>
              <a:gd name="connsiteY24" fmla="*/ 77005 h 720000"/>
              <a:gd name="connsiteX25" fmla="*/ 362802 w 763907"/>
              <a:gd name="connsiteY25" fmla="*/ 5 h 720000"/>
              <a:gd name="connsiteX26" fmla="*/ 422012 w 763907"/>
              <a:gd name="connsiteY26" fmla="*/ 16490 h 720000"/>
              <a:gd name="connsiteX27" fmla="*/ 481080 w 763907"/>
              <a:gd name="connsiteY27" fmla="*/ 119457 h 720000"/>
              <a:gd name="connsiteX28" fmla="*/ 481080 w 763907"/>
              <a:gd name="connsiteY28" fmla="*/ 600631 h 720000"/>
              <a:gd name="connsiteX29" fmla="*/ 422012 w 763907"/>
              <a:gd name="connsiteY29" fmla="*/ 703598 h 720000"/>
              <a:gd name="connsiteX30" fmla="*/ 361806 w 763907"/>
              <a:gd name="connsiteY30" fmla="*/ 720000 h 720000"/>
              <a:gd name="connsiteX31" fmla="*/ 303306 w 763907"/>
              <a:gd name="connsiteY31" fmla="*/ 704546 h 720000"/>
              <a:gd name="connsiteX32" fmla="*/ 60870 w 763907"/>
              <a:gd name="connsiteY32" fmla="*/ 568300 h 720000"/>
              <a:gd name="connsiteX33" fmla="*/ 0 w 763907"/>
              <a:gd name="connsiteY33" fmla="*/ 464291 h 720000"/>
              <a:gd name="connsiteX34" fmla="*/ 0 w 763907"/>
              <a:gd name="connsiteY34" fmla="*/ 255702 h 720000"/>
              <a:gd name="connsiteX35" fmla="*/ 60870 w 763907"/>
              <a:gd name="connsiteY35" fmla="*/ 151693 h 720000"/>
              <a:gd name="connsiteX36" fmla="*/ 303306 w 763907"/>
              <a:gd name="connsiteY36" fmla="*/ 15447 h 720000"/>
              <a:gd name="connsiteX37" fmla="*/ 362802 w 763907"/>
              <a:gd name="connsiteY37" fmla="*/ 5 h 720000"/>
            </a:gdLst>
            <a:ahLst/>
            <a:cxnLst/>
            <a:rect l="l" t="t" r="r" b="b"/>
            <a:pathLst>
              <a:path w="763907" h="720000">
                <a:moveTo>
                  <a:pt x="565749" y="529546"/>
                </a:moveTo>
                <a:cubicBezTo>
                  <a:pt x="573025" y="529546"/>
                  <a:pt x="580302" y="532319"/>
                  <a:pt x="585849" y="537865"/>
                </a:cubicBezTo>
                <a:lnTo>
                  <a:pt x="698960" y="650977"/>
                </a:lnTo>
                <a:cubicBezTo>
                  <a:pt x="710054" y="662070"/>
                  <a:pt x="710054" y="680084"/>
                  <a:pt x="698960" y="691178"/>
                </a:cubicBezTo>
                <a:cubicBezTo>
                  <a:pt x="693461" y="696677"/>
                  <a:pt x="686161" y="699521"/>
                  <a:pt x="678860" y="699521"/>
                </a:cubicBezTo>
                <a:cubicBezTo>
                  <a:pt x="671560" y="699521"/>
                  <a:pt x="664259" y="696771"/>
                  <a:pt x="658760" y="691178"/>
                </a:cubicBezTo>
                <a:lnTo>
                  <a:pt x="545648" y="578066"/>
                </a:lnTo>
                <a:cubicBezTo>
                  <a:pt x="534555" y="566973"/>
                  <a:pt x="534555" y="548959"/>
                  <a:pt x="545648" y="537865"/>
                </a:cubicBezTo>
                <a:cubicBezTo>
                  <a:pt x="551195" y="532319"/>
                  <a:pt x="558471" y="529546"/>
                  <a:pt x="565749" y="529546"/>
                </a:cubicBezTo>
                <a:close/>
                <a:moveTo>
                  <a:pt x="565749" y="359807"/>
                </a:moveTo>
                <a:lnTo>
                  <a:pt x="735464" y="359807"/>
                </a:lnTo>
                <a:cubicBezTo>
                  <a:pt x="751202" y="359807"/>
                  <a:pt x="763907" y="372512"/>
                  <a:pt x="763907" y="388251"/>
                </a:cubicBezTo>
                <a:cubicBezTo>
                  <a:pt x="763907" y="403990"/>
                  <a:pt x="751107" y="416695"/>
                  <a:pt x="735464" y="416695"/>
                </a:cubicBezTo>
                <a:lnTo>
                  <a:pt x="565749" y="416695"/>
                </a:lnTo>
                <a:cubicBezTo>
                  <a:pt x="550010" y="416695"/>
                  <a:pt x="537305" y="403990"/>
                  <a:pt x="537305" y="388251"/>
                </a:cubicBezTo>
                <a:cubicBezTo>
                  <a:pt x="537305" y="372512"/>
                  <a:pt x="550010" y="359807"/>
                  <a:pt x="565749" y="359807"/>
                </a:cubicBezTo>
                <a:close/>
                <a:moveTo>
                  <a:pt x="678860" y="77005"/>
                </a:moveTo>
                <a:cubicBezTo>
                  <a:pt x="686137" y="77005"/>
                  <a:pt x="693414" y="79778"/>
                  <a:pt x="698960" y="85325"/>
                </a:cubicBezTo>
                <a:cubicBezTo>
                  <a:pt x="710054" y="96418"/>
                  <a:pt x="710054" y="114432"/>
                  <a:pt x="698960" y="125525"/>
                </a:cubicBezTo>
                <a:lnTo>
                  <a:pt x="585849" y="238636"/>
                </a:lnTo>
                <a:cubicBezTo>
                  <a:pt x="580350" y="244231"/>
                  <a:pt x="573049" y="246980"/>
                  <a:pt x="565749" y="246980"/>
                </a:cubicBezTo>
                <a:cubicBezTo>
                  <a:pt x="558448" y="246980"/>
                  <a:pt x="551147" y="244231"/>
                  <a:pt x="545648" y="238636"/>
                </a:cubicBezTo>
                <a:cubicBezTo>
                  <a:pt x="534555" y="227543"/>
                  <a:pt x="534555" y="209529"/>
                  <a:pt x="545648" y="198436"/>
                </a:cubicBezTo>
                <a:lnTo>
                  <a:pt x="658760" y="85325"/>
                </a:lnTo>
                <a:cubicBezTo>
                  <a:pt x="664306" y="79778"/>
                  <a:pt x="671583" y="77005"/>
                  <a:pt x="678860" y="77005"/>
                </a:cubicBezTo>
                <a:close/>
                <a:moveTo>
                  <a:pt x="362802" y="5"/>
                </a:moveTo>
                <a:cubicBezTo>
                  <a:pt x="383186" y="183"/>
                  <a:pt x="403524" y="5682"/>
                  <a:pt x="422012" y="16490"/>
                </a:cubicBezTo>
                <a:cubicBezTo>
                  <a:pt x="458989" y="38108"/>
                  <a:pt x="481080" y="76601"/>
                  <a:pt x="481080" y="119457"/>
                </a:cubicBezTo>
                <a:lnTo>
                  <a:pt x="481080" y="600631"/>
                </a:lnTo>
                <a:cubicBezTo>
                  <a:pt x="481080" y="643486"/>
                  <a:pt x="458989" y="681980"/>
                  <a:pt x="422012" y="703598"/>
                </a:cubicBezTo>
                <a:cubicBezTo>
                  <a:pt x="403240" y="714501"/>
                  <a:pt x="382475" y="720000"/>
                  <a:pt x="361806" y="720000"/>
                </a:cubicBezTo>
                <a:cubicBezTo>
                  <a:pt x="341706" y="720000"/>
                  <a:pt x="321700" y="714881"/>
                  <a:pt x="303306" y="704546"/>
                </a:cubicBezTo>
                <a:lnTo>
                  <a:pt x="60870" y="568300"/>
                </a:lnTo>
                <a:cubicBezTo>
                  <a:pt x="23324" y="547157"/>
                  <a:pt x="0" y="507336"/>
                  <a:pt x="0" y="464291"/>
                </a:cubicBezTo>
                <a:lnTo>
                  <a:pt x="0" y="255702"/>
                </a:lnTo>
                <a:cubicBezTo>
                  <a:pt x="0" y="212657"/>
                  <a:pt x="23324" y="172742"/>
                  <a:pt x="60870" y="151693"/>
                </a:cubicBezTo>
                <a:lnTo>
                  <a:pt x="303306" y="15447"/>
                </a:lnTo>
                <a:cubicBezTo>
                  <a:pt x="321984" y="4970"/>
                  <a:pt x="342417" y="-173"/>
                  <a:pt x="362802" y="5"/>
                </a:cubicBezTo>
                <a:close/>
              </a:path>
            </a:pathLst>
          </a:custGeom>
          <a:solidFill>
            <a:schemeClr val="bg1"/>
          </a:solidFill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6926934" y="2665810"/>
            <a:ext cx="4591966" cy="41437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50000"/>
              </a:lnSpc>
            </a:pPr>
            <a:r>
              <a:rPr kumimoji="1" lang="en-US" altLang="zh-CN" sz="2400" dirty="0" err="1">
                <a:ln w="12700">
                  <a:noFill/>
                </a:ln>
                <a:solidFill>
                  <a:srgbClr val="FFB25D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项目名称：PoseApp</a:t>
            </a:r>
            <a:endParaRPr kumimoji="1" lang="zh-CN" altLang="en-US" sz="2800" dirty="0"/>
          </a:p>
        </p:txBody>
      </p:sp>
      <p:sp>
        <p:nvSpPr>
          <p:cNvPr id="9" name="标题 1"/>
          <p:cNvSpPr txBox="1"/>
          <p:nvPr/>
        </p:nvSpPr>
        <p:spPr>
          <a:xfrm>
            <a:off x="6926934" y="3161206"/>
            <a:ext cx="4591966" cy="103747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dirty="0" err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ource Han Sans"/>
              </a:rPr>
              <a:t>一款桌面端工作助手</a:t>
            </a:r>
            <a:endParaRPr kumimoji="1"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标题 1"/>
          <p:cNvSpPr txBox="1"/>
          <p:nvPr/>
        </p:nvSpPr>
        <p:spPr>
          <a:xfrm>
            <a:off x="6926934" y="4702827"/>
            <a:ext cx="4591966" cy="41437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50000"/>
              </a:lnSpc>
            </a:pPr>
            <a:r>
              <a:rPr kumimoji="1" lang="en-US" altLang="zh-CN" sz="2400" dirty="0" err="1">
                <a:ln w="12700">
                  <a:noFill/>
                </a:ln>
                <a:solidFill>
                  <a:srgbClr val="FFB25D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项目目标</a:t>
            </a:r>
            <a:endParaRPr kumimoji="1" lang="zh-CN" altLang="en-US" sz="2800" dirty="0"/>
          </a:p>
        </p:txBody>
      </p:sp>
      <p:sp>
        <p:nvSpPr>
          <p:cNvPr id="11" name="标题 1"/>
          <p:cNvSpPr txBox="1"/>
          <p:nvPr/>
        </p:nvSpPr>
        <p:spPr>
          <a:xfrm>
            <a:off x="6926934" y="5198223"/>
            <a:ext cx="4591966" cy="103747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dirty="0" err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ource Han Sans"/>
              </a:rPr>
              <a:t>通过机器视觉技术，实现用户坐姿的感知。综合各种实用功能，提高效率，改善习惯</a:t>
            </a:r>
            <a:r>
              <a:rPr kumimoji="1" lang="en-US" altLang="zh-CN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ource Han Sans"/>
              </a:rPr>
              <a:t>。</a:t>
            </a:r>
            <a:endParaRPr kumimoji="1"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标题 1"/>
          <p:cNvSpPr txBox="1"/>
          <p:nvPr/>
        </p:nvSpPr>
        <p:spPr>
          <a:xfrm>
            <a:off x="0" y="2633872"/>
            <a:ext cx="4563746" cy="4224128"/>
          </a:xfrm>
          <a:custGeom>
            <a:avLst/>
            <a:gdLst>
              <a:gd name="connsiteX0" fmla="*/ 0 w 4515728"/>
              <a:gd name="connsiteY0" fmla="*/ 0 h 4179685"/>
              <a:gd name="connsiteX1" fmla="*/ 2932042 w 4515728"/>
              <a:gd name="connsiteY1" fmla="*/ 0 h 4179685"/>
              <a:gd name="connsiteX2" fmla="*/ 4515728 w 4515728"/>
              <a:gd name="connsiteY2" fmla="*/ 3167372 h 4179685"/>
              <a:gd name="connsiteX3" fmla="*/ 4009572 w 4515728"/>
              <a:gd name="connsiteY3" fmla="*/ 4179685 h 4179685"/>
              <a:gd name="connsiteX4" fmla="*/ 0 w 4515728"/>
              <a:gd name="connsiteY4" fmla="*/ 4179685 h 4179685"/>
            </a:gdLst>
            <a:ahLst/>
            <a:cxnLst/>
            <a:rect l="l" t="t" r="r" b="b"/>
            <a:pathLst>
              <a:path w="4515728" h="4179685">
                <a:moveTo>
                  <a:pt x="0" y="0"/>
                </a:moveTo>
                <a:lnTo>
                  <a:pt x="2932042" y="0"/>
                </a:lnTo>
                <a:lnTo>
                  <a:pt x="4515728" y="3167372"/>
                </a:lnTo>
                <a:lnTo>
                  <a:pt x="4009572" y="4179685"/>
                </a:lnTo>
                <a:lnTo>
                  <a:pt x="0" y="4179685"/>
                </a:lnTo>
                <a:close/>
              </a:path>
            </a:pathLst>
          </a:custGeom>
          <a:solidFill>
            <a:schemeClr val="bg1">
              <a:lumMod val="95000"/>
              <a:alpha val="32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869549" y="2762892"/>
            <a:ext cx="579456" cy="499530"/>
          </a:xfrm>
          <a:prstGeom prst="hexagon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660400" y="467040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项目概述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10800000">
            <a:off x="436515" y="301852"/>
            <a:ext cx="309616" cy="296154"/>
          </a:xfrm>
          <a:custGeom>
            <a:avLst/>
            <a:gdLst>
              <a:gd name="connsiteX0" fmla="*/ 0 w 522052"/>
              <a:gd name="connsiteY0" fmla="*/ 382622 h 499354"/>
              <a:gd name="connsiteX1" fmla="*/ 116732 w 522052"/>
              <a:gd name="connsiteY1" fmla="*/ 265890 h 499354"/>
              <a:gd name="connsiteX2" fmla="*/ 288588 w 522052"/>
              <a:gd name="connsiteY2" fmla="*/ 265890 h 499354"/>
              <a:gd name="connsiteX3" fmla="*/ 288588 w 522052"/>
              <a:gd name="connsiteY3" fmla="*/ 116732 h 499354"/>
              <a:gd name="connsiteX4" fmla="*/ 405320 w 522052"/>
              <a:gd name="connsiteY4" fmla="*/ 0 h 499354"/>
              <a:gd name="connsiteX5" fmla="*/ 522052 w 522052"/>
              <a:gd name="connsiteY5" fmla="*/ 116732 h 499354"/>
              <a:gd name="connsiteX6" fmla="*/ 522052 w 522052"/>
              <a:gd name="connsiteY6" fmla="*/ 382621 h 499354"/>
              <a:gd name="connsiteX7" fmla="*/ 405320 w 522052"/>
              <a:gd name="connsiteY7" fmla="*/ 499353 h 499354"/>
              <a:gd name="connsiteX8" fmla="*/ 393972 w 522052"/>
              <a:gd name="connsiteY8" fmla="*/ 497062 h 499354"/>
              <a:gd name="connsiteX9" fmla="*/ 382622 w 522052"/>
              <a:gd name="connsiteY9" fmla="*/ 499354 h 499354"/>
              <a:gd name="connsiteX10" fmla="*/ 116732 w 522052"/>
              <a:gd name="connsiteY10" fmla="*/ 499354 h 499354"/>
              <a:gd name="connsiteX11" fmla="*/ 0 w 522052"/>
              <a:gd name="connsiteY11" fmla="*/ 382622 h 499354"/>
            </a:gdLst>
            <a:ahLst/>
            <a:cxnLst/>
            <a:rect l="l" t="t" r="r" b="b"/>
            <a:pathLst>
              <a:path w="522052" h="499354">
                <a:moveTo>
                  <a:pt x="0" y="382622"/>
                </a:moveTo>
                <a:cubicBezTo>
                  <a:pt x="0" y="318153"/>
                  <a:pt x="52263" y="265890"/>
                  <a:pt x="116732" y="265890"/>
                </a:cubicBezTo>
                <a:lnTo>
                  <a:pt x="288588" y="265890"/>
                </a:lnTo>
                <a:lnTo>
                  <a:pt x="288588" y="116732"/>
                </a:lnTo>
                <a:cubicBezTo>
                  <a:pt x="288588" y="52263"/>
                  <a:pt x="340851" y="0"/>
                  <a:pt x="405320" y="0"/>
                </a:cubicBezTo>
                <a:cubicBezTo>
                  <a:pt x="469789" y="0"/>
                  <a:pt x="522052" y="52263"/>
                  <a:pt x="522052" y="116732"/>
                </a:cubicBezTo>
                <a:lnTo>
                  <a:pt x="522052" y="382621"/>
                </a:lnTo>
                <a:cubicBezTo>
                  <a:pt x="522052" y="447090"/>
                  <a:pt x="469789" y="499353"/>
                  <a:pt x="405320" y="499353"/>
                </a:cubicBezTo>
                <a:lnTo>
                  <a:pt x="393972" y="497062"/>
                </a:lnTo>
                <a:lnTo>
                  <a:pt x="382622" y="499354"/>
                </a:lnTo>
                <a:lnTo>
                  <a:pt x="116732" y="499354"/>
                </a:lnTo>
                <a:cubicBezTo>
                  <a:pt x="52263" y="499354"/>
                  <a:pt x="0" y="447091"/>
                  <a:pt x="0" y="382622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8150978" y="1233671"/>
            <a:ext cx="3367921" cy="2251960"/>
          </a:xfrm>
          <a:prstGeom prst="rect">
            <a:avLst/>
          </a:prstGeom>
          <a:solidFill>
            <a:schemeClr val="bg1"/>
          </a:solidFill>
          <a:ln cap="sq">
            <a:noFill/>
            <a:prstDash val="solid"/>
            <a:miter/>
          </a:ln>
          <a:effectLst>
            <a:outerShdw blurRad="88900" sx="99000" sy="99000" algn="ctr" rotWithShape="0">
              <a:schemeClr val="accent1">
                <a:lumMod val="75000"/>
                <a:alpha val="24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8150978" y="1233669"/>
            <a:ext cx="3367921" cy="79759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  <a:alpha val="100000"/>
                </a:schemeClr>
              </a:gs>
              <a:gs pos="98000">
                <a:schemeClr val="accent1">
                  <a:alpha val="100000"/>
                </a:schemeClr>
              </a:gs>
            </a:gsLst>
            <a:lin ang="2700000" scaled="0"/>
          </a:gradFill>
          <a:ln cap="flat">
            <a:noFill/>
            <a:prstDash val="solid"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8262106" y="1930728"/>
            <a:ext cx="3145666" cy="60604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gradFill>
                  <a:gsLst>
                    <a:gs pos="0">
                      <a:srgbClr val="3860F4">
                        <a:alpha val="100000"/>
                      </a:srgbClr>
                    </a:gs>
                    <a:gs pos="100000">
                      <a:srgbClr val="08248E">
                        <a:alpha val="100000"/>
                      </a:srgbClr>
                    </a:gs>
                  </a:gsLst>
                  <a:lin ang="0" scaled="0"/>
                </a:gradFill>
                <a:latin typeface="OPPOSans H"/>
                <a:ea typeface="OPPOSans H"/>
                <a:cs typeface="OPPOSans H"/>
              </a:rPr>
              <a:t>待办功能</a:t>
            </a: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8262106" y="2596086"/>
            <a:ext cx="3145666" cy="60944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5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创建待办事项，便于管理任务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9615876" y="1440575"/>
            <a:ext cx="438126" cy="412944"/>
          </a:xfrm>
          <a:custGeom>
            <a:avLst/>
            <a:gdLst>
              <a:gd name="connsiteX0" fmla="*/ 565749 w 763907"/>
              <a:gd name="connsiteY0" fmla="*/ 529546 h 720000"/>
              <a:gd name="connsiteX1" fmla="*/ 585849 w 763907"/>
              <a:gd name="connsiteY1" fmla="*/ 537865 h 720000"/>
              <a:gd name="connsiteX2" fmla="*/ 698960 w 763907"/>
              <a:gd name="connsiteY2" fmla="*/ 650977 h 720000"/>
              <a:gd name="connsiteX3" fmla="*/ 698960 w 763907"/>
              <a:gd name="connsiteY3" fmla="*/ 691178 h 720000"/>
              <a:gd name="connsiteX4" fmla="*/ 678860 w 763907"/>
              <a:gd name="connsiteY4" fmla="*/ 699521 h 720000"/>
              <a:gd name="connsiteX5" fmla="*/ 658760 w 763907"/>
              <a:gd name="connsiteY5" fmla="*/ 691178 h 720000"/>
              <a:gd name="connsiteX6" fmla="*/ 545648 w 763907"/>
              <a:gd name="connsiteY6" fmla="*/ 578066 h 720000"/>
              <a:gd name="connsiteX7" fmla="*/ 545648 w 763907"/>
              <a:gd name="connsiteY7" fmla="*/ 537865 h 720000"/>
              <a:gd name="connsiteX8" fmla="*/ 565749 w 763907"/>
              <a:gd name="connsiteY8" fmla="*/ 529546 h 720000"/>
              <a:gd name="connsiteX9" fmla="*/ 565749 w 763907"/>
              <a:gd name="connsiteY9" fmla="*/ 359807 h 720000"/>
              <a:gd name="connsiteX10" fmla="*/ 735464 w 763907"/>
              <a:gd name="connsiteY10" fmla="*/ 359807 h 720000"/>
              <a:gd name="connsiteX11" fmla="*/ 763907 w 763907"/>
              <a:gd name="connsiteY11" fmla="*/ 388251 h 720000"/>
              <a:gd name="connsiteX12" fmla="*/ 735464 w 763907"/>
              <a:gd name="connsiteY12" fmla="*/ 416695 h 720000"/>
              <a:gd name="connsiteX13" fmla="*/ 565749 w 763907"/>
              <a:gd name="connsiteY13" fmla="*/ 416695 h 720000"/>
              <a:gd name="connsiteX14" fmla="*/ 537305 w 763907"/>
              <a:gd name="connsiteY14" fmla="*/ 388251 h 720000"/>
              <a:gd name="connsiteX15" fmla="*/ 565749 w 763907"/>
              <a:gd name="connsiteY15" fmla="*/ 359807 h 720000"/>
              <a:gd name="connsiteX16" fmla="*/ 678860 w 763907"/>
              <a:gd name="connsiteY16" fmla="*/ 77005 h 720000"/>
              <a:gd name="connsiteX17" fmla="*/ 698960 w 763907"/>
              <a:gd name="connsiteY17" fmla="*/ 85325 h 720000"/>
              <a:gd name="connsiteX18" fmla="*/ 698960 w 763907"/>
              <a:gd name="connsiteY18" fmla="*/ 125525 h 720000"/>
              <a:gd name="connsiteX19" fmla="*/ 585849 w 763907"/>
              <a:gd name="connsiteY19" fmla="*/ 238636 h 720000"/>
              <a:gd name="connsiteX20" fmla="*/ 565749 w 763907"/>
              <a:gd name="connsiteY20" fmla="*/ 246980 h 720000"/>
              <a:gd name="connsiteX21" fmla="*/ 545648 w 763907"/>
              <a:gd name="connsiteY21" fmla="*/ 238636 h 720000"/>
              <a:gd name="connsiteX22" fmla="*/ 545648 w 763907"/>
              <a:gd name="connsiteY22" fmla="*/ 198436 h 720000"/>
              <a:gd name="connsiteX23" fmla="*/ 658760 w 763907"/>
              <a:gd name="connsiteY23" fmla="*/ 85325 h 720000"/>
              <a:gd name="connsiteX24" fmla="*/ 678860 w 763907"/>
              <a:gd name="connsiteY24" fmla="*/ 77005 h 720000"/>
              <a:gd name="connsiteX25" fmla="*/ 362802 w 763907"/>
              <a:gd name="connsiteY25" fmla="*/ 5 h 720000"/>
              <a:gd name="connsiteX26" fmla="*/ 422012 w 763907"/>
              <a:gd name="connsiteY26" fmla="*/ 16490 h 720000"/>
              <a:gd name="connsiteX27" fmla="*/ 481080 w 763907"/>
              <a:gd name="connsiteY27" fmla="*/ 119457 h 720000"/>
              <a:gd name="connsiteX28" fmla="*/ 481080 w 763907"/>
              <a:gd name="connsiteY28" fmla="*/ 600631 h 720000"/>
              <a:gd name="connsiteX29" fmla="*/ 422012 w 763907"/>
              <a:gd name="connsiteY29" fmla="*/ 703598 h 720000"/>
              <a:gd name="connsiteX30" fmla="*/ 361806 w 763907"/>
              <a:gd name="connsiteY30" fmla="*/ 720000 h 720000"/>
              <a:gd name="connsiteX31" fmla="*/ 303306 w 763907"/>
              <a:gd name="connsiteY31" fmla="*/ 704546 h 720000"/>
              <a:gd name="connsiteX32" fmla="*/ 60870 w 763907"/>
              <a:gd name="connsiteY32" fmla="*/ 568300 h 720000"/>
              <a:gd name="connsiteX33" fmla="*/ 0 w 763907"/>
              <a:gd name="connsiteY33" fmla="*/ 464291 h 720000"/>
              <a:gd name="connsiteX34" fmla="*/ 0 w 763907"/>
              <a:gd name="connsiteY34" fmla="*/ 255702 h 720000"/>
              <a:gd name="connsiteX35" fmla="*/ 60870 w 763907"/>
              <a:gd name="connsiteY35" fmla="*/ 151693 h 720000"/>
              <a:gd name="connsiteX36" fmla="*/ 303306 w 763907"/>
              <a:gd name="connsiteY36" fmla="*/ 15447 h 720000"/>
              <a:gd name="connsiteX37" fmla="*/ 362802 w 763907"/>
              <a:gd name="connsiteY37" fmla="*/ 5 h 720000"/>
            </a:gdLst>
            <a:ahLst/>
            <a:cxnLst/>
            <a:rect l="l" t="t" r="r" b="b"/>
            <a:pathLst>
              <a:path w="763907" h="720000">
                <a:moveTo>
                  <a:pt x="565749" y="529546"/>
                </a:moveTo>
                <a:cubicBezTo>
                  <a:pt x="573025" y="529546"/>
                  <a:pt x="580302" y="532319"/>
                  <a:pt x="585849" y="537865"/>
                </a:cubicBezTo>
                <a:lnTo>
                  <a:pt x="698960" y="650977"/>
                </a:lnTo>
                <a:cubicBezTo>
                  <a:pt x="710054" y="662070"/>
                  <a:pt x="710054" y="680084"/>
                  <a:pt x="698960" y="691178"/>
                </a:cubicBezTo>
                <a:cubicBezTo>
                  <a:pt x="693461" y="696677"/>
                  <a:pt x="686161" y="699521"/>
                  <a:pt x="678860" y="699521"/>
                </a:cubicBezTo>
                <a:cubicBezTo>
                  <a:pt x="671560" y="699521"/>
                  <a:pt x="664259" y="696771"/>
                  <a:pt x="658760" y="691178"/>
                </a:cubicBezTo>
                <a:lnTo>
                  <a:pt x="545648" y="578066"/>
                </a:lnTo>
                <a:cubicBezTo>
                  <a:pt x="534555" y="566973"/>
                  <a:pt x="534555" y="548959"/>
                  <a:pt x="545648" y="537865"/>
                </a:cubicBezTo>
                <a:cubicBezTo>
                  <a:pt x="551195" y="532319"/>
                  <a:pt x="558471" y="529546"/>
                  <a:pt x="565749" y="529546"/>
                </a:cubicBezTo>
                <a:close/>
                <a:moveTo>
                  <a:pt x="565749" y="359807"/>
                </a:moveTo>
                <a:lnTo>
                  <a:pt x="735464" y="359807"/>
                </a:lnTo>
                <a:cubicBezTo>
                  <a:pt x="751202" y="359807"/>
                  <a:pt x="763907" y="372512"/>
                  <a:pt x="763907" y="388251"/>
                </a:cubicBezTo>
                <a:cubicBezTo>
                  <a:pt x="763907" y="403990"/>
                  <a:pt x="751107" y="416695"/>
                  <a:pt x="735464" y="416695"/>
                </a:cubicBezTo>
                <a:lnTo>
                  <a:pt x="565749" y="416695"/>
                </a:lnTo>
                <a:cubicBezTo>
                  <a:pt x="550010" y="416695"/>
                  <a:pt x="537305" y="403990"/>
                  <a:pt x="537305" y="388251"/>
                </a:cubicBezTo>
                <a:cubicBezTo>
                  <a:pt x="537305" y="372512"/>
                  <a:pt x="550010" y="359807"/>
                  <a:pt x="565749" y="359807"/>
                </a:cubicBezTo>
                <a:close/>
                <a:moveTo>
                  <a:pt x="678860" y="77005"/>
                </a:moveTo>
                <a:cubicBezTo>
                  <a:pt x="686137" y="77005"/>
                  <a:pt x="693414" y="79778"/>
                  <a:pt x="698960" y="85325"/>
                </a:cubicBezTo>
                <a:cubicBezTo>
                  <a:pt x="710054" y="96418"/>
                  <a:pt x="710054" y="114432"/>
                  <a:pt x="698960" y="125525"/>
                </a:cubicBezTo>
                <a:lnTo>
                  <a:pt x="585849" y="238636"/>
                </a:lnTo>
                <a:cubicBezTo>
                  <a:pt x="580350" y="244231"/>
                  <a:pt x="573049" y="246980"/>
                  <a:pt x="565749" y="246980"/>
                </a:cubicBezTo>
                <a:cubicBezTo>
                  <a:pt x="558448" y="246980"/>
                  <a:pt x="551147" y="244231"/>
                  <a:pt x="545648" y="238636"/>
                </a:cubicBezTo>
                <a:cubicBezTo>
                  <a:pt x="534555" y="227543"/>
                  <a:pt x="534555" y="209529"/>
                  <a:pt x="545648" y="198436"/>
                </a:cubicBezTo>
                <a:lnTo>
                  <a:pt x="658760" y="85325"/>
                </a:lnTo>
                <a:cubicBezTo>
                  <a:pt x="664306" y="79778"/>
                  <a:pt x="671583" y="77005"/>
                  <a:pt x="678860" y="77005"/>
                </a:cubicBezTo>
                <a:close/>
                <a:moveTo>
                  <a:pt x="362802" y="5"/>
                </a:moveTo>
                <a:cubicBezTo>
                  <a:pt x="383186" y="183"/>
                  <a:pt x="403524" y="5682"/>
                  <a:pt x="422012" y="16490"/>
                </a:cubicBezTo>
                <a:cubicBezTo>
                  <a:pt x="458989" y="38108"/>
                  <a:pt x="481080" y="76601"/>
                  <a:pt x="481080" y="119457"/>
                </a:cubicBezTo>
                <a:lnTo>
                  <a:pt x="481080" y="600631"/>
                </a:lnTo>
                <a:cubicBezTo>
                  <a:pt x="481080" y="643486"/>
                  <a:pt x="458989" y="681980"/>
                  <a:pt x="422012" y="703598"/>
                </a:cubicBezTo>
                <a:cubicBezTo>
                  <a:pt x="403240" y="714501"/>
                  <a:pt x="382475" y="720000"/>
                  <a:pt x="361806" y="720000"/>
                </a:cubicBezTo>
                <a:cubicBezTo>
                  <a:pt x="341706" y="720000"/>
                  <a:pt x="321700" y="714881"/>
                  <a:pt x="303306" y="704546"/>
                </a:cubicBezTo>
                <a:lnTo>
                  <a:pt x="60870" y="568300"/>
                </a:lnTo>
                <a:cubicBezTo>
                  <a:pt x="23324" y="547157"/>
                  <a:pt x="0" y="507336"/>
                  <a:pt x="0" y="464291"/>
                </a:cubicBezTo>
                <a:lnTo>
                  <a:pt x="0" y="255702"/>
                </a:lnTo>
                <a:cubicBezTo>
                  <a:pt x="0" y="212657"/>
                  <a:pt x="23324" y="172742"/>
                  <a:pt x="60870" y="151693"/>
                </a:cubicBezTo>
                <a:lnTo>
                  <a:pt x="303306" y="15447"/>
                </a:lnTo>
                <a:cubicBezTo>
                  <a:pt x="321984" y="4970"/>
                  <a:pt x="342417" y="-173"/>
                  <a:pt x="362802" y="5"/>
                </a:cubicBezTo>
                <a:close/>
              </a:path>
            </a:pathLst>
          </a:custGeom>
          <a:solidFill>
            <a:schemeClr val="accent1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660400" y="1233671"/>
            <a:ext cx="3367921" cy="2251960"/>
          </a:xfrm>
          <a:prstGeom prst="rect">
            <a:avLst/>
          </a:prstGeom>
          <a:solidFill>
            <a:schemeClr val="bg1"/>
          </a:solidFill>
          <a:ln cap="sq">
            <a:noFill/>
            <a:prstDash val="solid"/>
            <a:miter/>
          </a:ln>
          <a:effectLst>
            <a:outerShdw blurRad="88900" sx="99000" sy="99000" algn="ctr" rotWithShape="0">
              <a:schemeClr val="accent1">
                <a:lumMod val="75000"/>
                <a:alpha val="24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660400" y="1233669"/>
            <a:ext cx="3367921" cy="79759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  <a:alpha val="100000"/>
                </a:schemeClr>
              </a:gs>
              <a:gs pos="98000">
                <a:schemeClr val="accent1">
                  <a:alpha val="100000"/>
                </a:schemeClr>
              </a:gs>
            </a:gsLst>
            <a:lin ang="2700000" scaled="0"/>
          </a:gradFill>
          <a:ln cap="flat">
            <a:noFill/>
            <a:prstDash val="solid"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771527" y="1930728"/>
            <a:ext cx="3145666" cy="60604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gradFill>
                  <a:gsLst>
                    <a:gs pos="0">
                      <a:srgbClr val="3860F4">
                        <a:alpha val="100000"/>
                      </a:srgbClr>
                    </a:gs>
                    <a:gs pos="100000">
                      <a:srgbClr val="08248E">
                        <a:alpha val="100000"/>
                      </a:srgbClr>
                    </a:gs>
                  </a:gsLst>
                  <a:lin ang="0" scaled="0"/>
                </a:gradFill>
                <a:latin typeface="OPPOSans H"/>
                <a:ea typeface="OPPOSans H"/>
                <a:cs typeface="OPPOSans H"/>
              </a:rPr>
              <a:t>坐姿检测与计时功能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771527" y="2596086"/>
            <a:ext cx="3145666" cy="61191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5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用户可以点击主页上的按钮进入专注模式，程序将实时检测并生成记录。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2153754" y="1449764"/>
            <a:ext cx="381212" cy="412945"/>
          </a:xfrm>
          <a:custGeom>
            <a:avLst/>
            <a:gdLst>
              <a:gd name="connsiteX0" fmla="*/ 332293 w 664672"/>
              <a:gd name="connsiteY0" fmla="*/ 387672 h 720001"/>
              <a:gd name="connsiteX1" fmla="*/ 660804 w 664672"/>
              <a:gd name="connsiteY1" fmla="*/ 598902 h 720001"/>
              <a:gd name="connsiteX2" fmla="*/ 563560 w 664672"/>
              <a:gd name="connsiteY2" fmla="*/ 720001 h 720001"/>
              <a:gd name="connsiteX3" fmla="*/ 101112 w 664672"/>
              <a:gd name="connsiteY3" fmla="*/ 720001 h 720001"/>
              <a:gd name="connsiteX4" fmla="*/ 3868 w 664672"/>
              <a:gd name="connsiteY4" fmla="*/ 598902 h 720001"/>
              <a:gd name="connsiteX5" fmla="*/ 332293 w 664672"/>
              <a:gd name="connsiteY5" fmla="*/ 387672 h 720001"/>
              <a:gd name="connsiteX6" fmla="*/ 332293 w 664672"/>
              <a:gd name="connsiteY6" fmla="*/ 0 h 720001"/>
              <a:gd name="connsiteX7" fmla="*/ 509517 w 664672"/>
              <a:gd name="connsiteY7" fmla="*/ 177224 h 720001"/>
              <a:gd name="connsiteX8" fmla="*/ 332293 w 664672"/>
              <a:gd name="connsiteY8" fmla="*/ 354448 h 720001"/>
              <a:gd name="connsiteX9" fmla="*/ 155069 w 664672"/>
              <a:gd name="connsiteY9" fmla="*/ 177224 h 720001"/>
              <a:gd name="connsiteX10" fmla="*/ 332293 w 664672"/>
              <a:gd name="connsiteY10" fmla="*/ 0 h 720001"/>
            </a:gdLst>
            <a:ahLst/>
            <a:cxnLst/>
            <a:rect l="l" t="t" r="r" b="b"/>
            <a:pathLst>
              <a:path w="664672" h="720001">
                <a:moveTo>
                  <a:pt x="332293" y="387672"/>
                </a:moveTo>
                <a:cubicBezTo>
                  <a:pt x="550549" y="387672"/>
                  <a:pt x="628448" y="491162"/>
                  <a:pt x="660804" y="598902"/>
                </a:cubicBezTo>
                <a:cubicBezTo>
                  <a:pt x="679021" y="659624"/>
                  <a:pt x="630616" y="720001"/>
                  <a:pt x="563560" y="720001"/>
                </a:cubicBezTo>
                <a:lnTo>
                  <a:pt x="101112" y="720001"/>
                </a:lnTo>
                <a:cubicBezTo>
                  <a:pt x="34057" y="720001"/>
                  <a:pt x="-14348" y="659624"/>
                  <a:pt x="3868" y="598902"/>
                </a:cubicBezTo>
                <a:cubicBezTo>
                  <a:pt x="36138" y="491162"/>
                  <a:pt x="114037" y="387672"/>
                  <a:pt x="332293" y="387672"/>
                </a:cubicBezTo>
                <a:close/>
                <a:moveTo>
                  <a:pt x="332293" y="0"/>
                </a:moveTo>
                <a:cubicBezTo>
                  <a:pt x="430230" y="0"/>
                  <a:pt x="509604" y="79287"/>
                  <a:pt x="509517" y="177224"/>
                </a:cubicBezTo>
                <a:cubicBezTo>
                  <a:pt x="509517" y="275074"/>
                  <a:pt x="430144" y="354448"/>
                  <a:pt x="332293" y="354448"/>
                </a:cubicBezTo>
                <a:cubicBezTo>
                  <a:pt x="234442" y="354448"/>
                  <a:pt x="155069" y="275074"/>
                  <a:pt x="155069" y="177224"/>
                </a:cubicBezTo>
                <a:cubicBezTo>
                  <a:pt x="155069" y="79287"/>
                  <a:pt x="234442" y="0"/>
                  <a:pt x="332293" y="0"/>
                </a:cubicBezTo>
                <a:close/>
              </a:path>
            </a:pathLst>
          </a:custGeom>
          <a:solidFill>
            <a:schemeClr val="accent1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4405689" y="1233671"/>
            <a:ext cx="3367921" cy="2251960"/>
          </a:xfrm>
          <a:prstGeom prst="rect">
            <a:avLst/>
          </a:prstGeom>
          <a:solidFill>
            <a:schemeClr val="bg1"/>
          </a:solidFill>
          <a:ln cap="sq">
            <a:noFill/>
            <a:prstDash val="solid"/>
            <a:miter/>
          </a:ln>
          <a:effectLst>
            <a:outerShdw blurRad="88900" sx="99000" sy="99000" algn="ctr" rotWithShape="0">
              <a:schemeClr val="accent1">
                <a:lumMod val="75000"/>
                <a:alpha val="24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4405689" y="1233669"/>
            <a:ext cx="3367921" cy="79759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  <a:alpha val="100000"/>
                </a:schemeClr>
              </a:gs>
              <a:gs pos="98000">
                <a:schemeClr val="accent1">
                  <a:alpha val="100000"/>
                </a:schemeClr>
              </a:gs>
            </a:gsLst>
            <a:lin ang="2700000" scaled="0"/>
          </a:gradFill>
          <a:ln cap="flat">
            <a:noFill/>
            <a:prstDash val="solid"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4516817" y="1930728"/>
            <a:ext cx="3145666" cy="60604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gradFill>
                  <a:gsLst>
                    <a:gs pos="0">
                      <a:srgbClr val="3860F4">
                        <a:alpha val="100000"/>
                      </a:srgbClr>
                    </a:gs>
                    <a:gs pos="100000">
                      <a:srgbClr val="08248E">
                        <a:alpha val="100000"/>
                      </a:srgbClr>
                    </a:gs>
                  </a:gsLst>
                  <a:lin ang="0" scaled="0"/>
                </a:gradFill>
                <a:latin typeface="OPPOSans H"/>
                <a:ea typeface="OPPOSans H"/>
                <a:cs typeface="OPPOSans H"/>
              </a:rPr>
              <a:t>社区功能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4516817" y="2596086"/>
            <a:ext cx="3145666" cy="61191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5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用户们可以发帖交流，分享心得、经验。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flipH="1" flipV="1">
            <a:off x="5876293" y="1449764"/>
            <a:ext cx="426712" cy="412945"/>
          </a:xfrm>
          <a:custGeom>
            <a:avLst/>
            <a:gdLst>
              <a:gd name="connsiteX0" fmla="*/ 311954 w 744004"/>
              <a:gd name="connsiteY0" fmla="*/ 337123 h 720001"/>
              <a:gd name="connsiteX1" fmla="*/ 168770 w 744004"/>
              <a:gd name="connsiteY1" fmla="*/ 337123 h 720001"/>
              <a:gd name="connsiteX2" fmla="*/ 49673 w 744004"/>
              <a:gd name="connsiteY2" fmla="*/ 287618 h 720001"/>
              <a:gd name="connsiteX3" fmla="*/ 167 w 744004"/>
              <a:gd name="connsiteY3" fmla="*/ 168520 h 720001"/>
              <a:gd name="connsiteX4" fmla="*/ 49590 w 744004"/>
              <a:gd name="connsiteY4" fmla="*/ 49507 h 720001"/>
              <a:gd name="connsiteX5" fmla="*/ 168687 w 744004"/>
              <a:gd name="connsiteY5" fmla="*/ 0 h 720001"/>
              <a:gd name="connsiteX6" fmla="*/ 287784 w 744004"/>
              <a:gd name="connsiteY6" fmla="*/ 49507 h 720001"/>
              <a:gd name="connsiteX7" fmla="*/ 337290 w 744004"/>
              <a:gd name="connsiteY7" fmla="*/ 168604 h 720001"/>
              <a:gd name="connsiteX8" fmla="*/ 337290 w 744004"/>
              <a:gd name="connsiteY8" fmla="*/ 311787 h 720001"/>
              <a:gd name="connsiteX9" fmla="*/ 311954 w 744004"/>
              <a:gd name="connsiteY9" fmla="*/ 337123 h 720001"/>
              <a:gd name="connsiteX10" fmla="*/ 575401 w 744004"/>
              <a:gd name="connsiteY10" fmla="*/ 337207 h 720001"/>
              <a:gd name="connsiteX11" fmla="*/ 432218 w 744004"/>
              <a:gd name="connsiteY11" fmla="*/ 337207 h 720001"/>
              <a:gd name="connsiteX12" fmla="*/ 406882 w 744004"/>
              <a:gd name="connsiteY12" fmla="*/ 311870 h 720001"/>
              <a:gd name="connsiteX13" fmla="*/ 406882 w 744004"/>
              <a:gd name="connsiteY13" fmla="*/ 168687 h 720001"/>
              <a:gd name="connsiteX14" fmla="*/ 456387 w 744004"/>
              <a:gd name="connsiteY14" fmla="*/ 49590 h 720001"/>
              <a:gd name="connsiteX15" fmla="*/ 575401 w 744004"/>
              <a:gd name="connsiteY15" fmla="*/ 0 h 720001"/>
              <a:gd name="connsiteX16" fmla="*/ 694498 w 744004"/>
              <a:gd name="connsiteY16" fmla="*/ 49507 h 720001"/>
              <a:gd name="connsiteX17" fmla="*/ 744004 w 744004"/>
              <a:gd name="connsiteY17" fmla="*/ 168604 h 720001"/>
              <a:gd name="connsiteX18" fmla="*/ 694498 w 744004"/>
              <a:gd name="connsiteY18" fmla="*/ 287701 h 720001"/>
              <a:gd name="connsiteX19" fmla="*/ 575401 w 744004"/>
              <a:gd name="connsiteY19" fmla="*/ 337207 h 720001"/>
              <a:gd name="connsiteX20" fmla="*/ 168604 w 744004"/>
              <a:gd name="connsiteY20" fmla="*/ 720001 h 720001"/>
              <a:gd name="connsiteX21" fmla="*/ 49507 w 744004"/>
              <a:gd name="connsiteY21" fmla="*/ 670495 h 720001"/>
              <a:gd name="connsiteX22" fmla="*/ 0 w 744004"/>
              <a:gd name="connsiteY22" fmla="*/ 551398 h 720001"/>
              <a:gd name="connsiteX23" fmla="*/ 49507 w 744004"/>
              <a:gd name="connsiteY23" fmla="*/ 432301 h 720001"/>
              <a:gd name="connsiteX24" fmla="*/ 168687 w 744004"/>
              <a:gd name="connsiteY24" fmla="*/ 382879 h 720001"/>
              <a:gd name="connsiteX25" fmla="*/ 311871 w 744004"/>
              <a:gd name="connsiteY25" fmla="*/ 382879 h 720001"/>
              <a:gd name="connsiteX26" fmla="*/ 337207 w 744004"/>
              <a:gd name="connsiteY26" fmla="*/ 408215 h 720001"/>
              <a:gd name="connsiteX27" fmla="*/ 337207 w 744004"/>
              <a:gd name="connsiteY27" fmla="*/ 551398 h 720001"/>
              <a:gd name="connsiteX28" fmla="*/ 287701 w 744004"/>
              <a:gd name="connsiteY28" fmla="*/ 670495 h 720001"/>
              <a:gd name="connsiteX29" fmla="*/ 168604 w 744004"/>
              <a:gd name="connsiteY29" fmla="*/ 720001 h 720001"/>
              <a:gd name="connsiteX30" fmla="*/ 575401 w 744004"/>
              <a:gd name="connsiteY30" fmla="*/ 720001 h 720001"/>
              <a:gd name="connsiteX31" fmla="*/ 456304 w 744004"/>
              <a:gd name="connsiteY31" fmla="*/ 670495 h 720001"/>
              <a:gd name="connsiteX32" fmla="*/ 406798 w 744004"/>
              <a:gd name="connsiteY32" fmla="*/ 551398 h 720001"/>
              <a:gd name="connsiteX33" fmla="*/ 406798 w 744004"/>
              <a:gd name="connsiteY33" fmla="*/ 408215 h 720001"/>
              <a:gd name="connsiteX34" fmla="*/ 432218 w 744004"/>
              <a:gd name="connsiteY34" fmla="*/ 382879 h 720001"/>
              <a:gd name="connsiteX35" fmla="*/ 575401 w 744004"/>
              <a:gd name="connsiteY35" fmla="*/ 382879 h 720001"/>
              <a:gd name="connsiteX36" fmla="*/ 694498 w 744004"/>
              <a:gd name="connsiteY36" fmla="*/ 432385 h 720001"/>
              <a:gd name="connsiteX37" fmla="*/ 744004 w 744004"/>
              <a:gd name="connsiteY37" fmla="*/ 551398 h 720001"/>
              <a:gd name="connsiteX38" fmla="*/ 694498 w 744004"/>
              <a:gd name="connsiteY38" fmla="*/ 670495 h 720001"/>
              <a:gd name="connsiteX39" fmla="*/ 575401 w 744004"/>
              <a:gd name="connsiteY39" fmla="*/ 720001 h 720001"/>
            </a:gdLst>
            <a:ahLst/>
            <a:cxnLst/>
            <a:rect l="l" t="t" r="r" b="b"/>
            <a:pathLst>
              <a:path w="744004" h="720001">
                <a:moveTo>
                  <a:pt x="311954" y="337123"/>
                </a:moveTo>
                <a:lnTo>
                  <a:pt x="168770" y="337123"/>
                </a:lnTo>
                <a:cubicBezTo>
                  <a:pt x="123932" y="337123"/>
                  <a:pt x="81594" y="319538"/>
                  <a:pt x="49673" y="287618"/>
                </a:cubicBezTo>
                <a:cubicBezTo>
                  <a:pt x="17753" y="255697"/>
                  <a:pt x="167" y="213442"/>
                  <a:pt x="167" y="168520"/>
                </a:cubicBezTo>
                <a:cubicBezTo>
                  <a:pt x="167" y="123598"/>
                  <a:pt x="17669" y="81427"/>
                  <a:pt x="49590" y="49507"/>
                </a:cubicBezTo>
                <a:cubicBezTo>
                  <a:pt x="81510" y="17586"/>
                  <a:pt x="123848" y="0"/>
                  <a:pt x="168687" y="0"/>
                </a:cubicBezTo>
                <a:cubicBezTo>
                  <a:pt x="213526" y="0"/>
                  <a:pt x="255864" y="17586"/>
                  <a:pt x="287784" y="49507"/>
                </a:cubicBezTo>
                <a:cubicBezTo>
                  <a:pt x="319705" y="81427"/>
                  <a:pt x="337290" y="123682"/>
                  <a:pt x="337290" y="168604"/>
                </a:cubicBezTo>
                <a:lnTo>
                  <a:pt x="337290" y="311787"/>
                </a:lnTo>
                <a:cubicBezTo>
                  <a:pt x="337290" y="325789"/>
                  <a:pt x="325956" y="337123"/>
                  <a:pt x="311954" y="337123"/>
                </a:cubicBezTo>
                <a:close/>
                <a:moveTo>
                  <a:pt x="575401" y="337207"/>
                </a:moveTo>
                <a:lnTo>
                  <a:pt x="432218" y="337207"/>
                </a:lnTo>
                <a:cubicBezTo>
                  <a:pt x="418216" y="337207"/>
                  <a:pt x="406882" y="325872"/>
                  <a:pt x="406882" y="311870"/>
                </a:cubicBezTo>
                <a:lnTo>
                  <a:pt x="406882" y="168687"/>
                </a:lnTo>
                <a:cubicBezTo>
                  <a:pt x="406882" y="123849"/>
                  <a:pt x="424467" y="81510"/>
                  <a:pt x="456387" y="49590"/>
                </a:cubicBezTo>
                <a:cubicBezTo>
                  <a:pt x="488308" y="17669"/>
                  <a:pt x="530563" y="0"/>
                  <a:pt x="575401" y="0"/>
                </a:cubicBezTo>
                <a:cubicBezTo>
                  <a:pt x="620240" y="0"/>
                  <a:pt x="662578" y="17586"/>
                  <a:pt x="694498" y="49507"/>
                </a:cubicBezTo>
                <a:cubicBezTo>
                  <a:pt x="726419" y="81427"/>
                  <a:pt x="744004" y="123765"/>
                  <a:pt x="744004" y="168604"/>
                </a:cubicBezTo>
                <a:cubicBezTo>
                  <a:pt x="744004" y="213442"/>
                  <a:pt x="726419" y="255780"/>
                  <a:pt x="694498" y="287701"/>
                </a:cubicBezTo>
                <a:cubicBezTo>
                  <a:pt x="662578" y="319621"/>
                  <a:pt x="620323" y="337207"/>
                  <a:pt x="575401" y="337207"/>
                </a:cubicBezTo>
                <a:close/>
                <a:moveTo>
                  <a:pt x="168604" y="720001"/>
                </a:moveTo>
                <a:cubicBezTo>
                  <a:pt x="123682" y="720001"/>
                  <a:pt x="81427" y="702416"/>
                  <a:pt x="49507" y="670495"/>
                </a:cubicBezTo>
                <a:cubicBezTo>
                  <a:pt x="17586" y="638575"/>
                  <a:pt x="0" y="596320"/>
                  <a:pt x="0" y="551398"/>
                </a:cubicBezTo>
                <a:cubicBezTo>
                  <a:pt x="0" y="506476"/>
                  <a:pt x="17586" y="464221"/>
                  <a:pt x="49507" y="432301"/>
                </a:cubicBezTo>
                <a:cubicBezTo>
                  <a:pt x="81510" y="400464"/>
                  <a:pt x="123848" y="382879"/>
                  <a:pt x="168687" y="382879"/>
                </a:cubicBezTo>
                <a:lnTo>
                  <a:pt x="311871" y="382879"/>
                </a:lnTo>
                <a:cubicBezTo>
                  <a:pt x="325872" y="382879"/>
                  <a:pt x="337207" y="394297"/>
                  <a:pt x="337207" y="408215"/>
                </a:cubicBezTo>
                <a:lnTo>
                  <a:pt x="337207" y="551398"/>
                </a:lnTo>
                <a:cubicBezTo>
                  <a:pt x="337207" y="596237"/>
                  <a:pt x="319621" y="638575"/>
                  <a:pt x="287701" y="670495"/>
                </a:cubicBezTo>
                <a:cubicBezTo>
                  <a:pt x="255781" y="702416"/>
                  <a:pt x="213526" y="720001"/>
                  <a:pt x="168604" y="720001"/>
                </a:cubicBezTo>
                <a:close/>
                <a:moveTo>
                  <a:pt x="575401" y="720001"/>
                </a:moveTo>
                <a:cubicBezTo>
                  <a:pt x="530563" y="720001"/>
                  <a:pt x="488224" y="702416"/>
                  <a:pt x="456304" y="670495"/>
                </a:cubicBezTo>
                <a:cubicBezTo>
                  <a:pt x="424383" y="638575"/>
                  <a:pt x="406798" y="596320"/>
                  <a:pt x="406798" y="551398"/>
                </a:cubicBezTo>
                <a:lnTo>
                  <a:pt x="406798" y="408215"/>
                </a:lnTo>
                <a:cubicBezTo>
                  <a:pt x="406882" y="394213"/>
                  <a:pt x="418216" y="382879"/>
                  <a:pt x="432218" y="382879"/>
                </a:cubicBezTo>
                <a:lnTo>
                  <a:pt x="575401" y="382879"/>
                </a:lnTo>
                <a:cubicBezTo>
                  <a:pt x="620240" y="382879"/>
                  <a:pt x="662578" y="400464"/>
                  <a:pt x="694498" y="432385"/>
                </a:cubicBezTo>
                <a:cubicBezTo>
                  <a:pt x="726419" y="464305"/>
                  <a:pt x="744004" y="506560"/>
                  <a:pt x="744004" y="551398"/>
                </a:cubicBezTo>
                <a:cubicBezTo>
                  <a:pt x="744004" y="596237"/>
                  <a:pt x="726419" y="638575"/>
                  <a:pt x="694498" y="670495"/>
                </a:cubicBezTo>
                <a:cubicBezTo>
                  <a:pt x="662578" y="702416"/>
                  <a:pt x="620323" y="720001"/>
                  <a:pt x="575401" y="720001"/>
                </a:cubicBezTo>
                <a:close/>
              </a:path>
            </a:pathLst>
          </a:custGeom>
          <a:solidFill>
            <a:schemeClr val="accent1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8150978" y="3761718"/>
            <a:ext cx="3367921" cy="2251960"/>
          </a:xfrm>
          <a:prstGeom prst="rect">
            <a:avLst/>
          </a:prstGeom>
          <a:solidFill>
            <a:schemeClr val="bg1"/>
          </a:solidFill>
          <a:ln cap="sq">
            <a:noFill/>
            <a:prstDash val="solid"/>
            <a:miter/>
          </a:ln>
          <a:effectLst>
            <a:outerShdw blurRad="88900" sx="99000" sy="99000" algn="ctr" rotWithShape="0">
              <a:schemeClr val="accent1">
                <a:lumMod val="75000"/>
                <a:alpha val="24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8150978" y="3761716"/>
            <a:ext cx="3367921" cy="79759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  <a:alpha val="100000"/>
                </a:schemeClr>
              </a:gs>
              <a:gs pos="98000">
                <a:schemeClr val="accent1">
                  <a:alpha val="100000"/>
                </a:schemeClr>
              </a:gs>
            </a:gsLst>
            <a:lin ang="2700000" scaled="0"/>
          </a:gradFill>
          <a:ln cap="flat">
            <a:noFill/>
            <a:prstDash val="solid"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8262106" y="4458775"/>
            <a:ext cx="3145666" cy="60604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gradFill>
                  <a:gsLst>
                    <a:gs pos="0">
                      <a:srgbClr val="3860F4">
                        <a:alpha val="100000"/>
                      </a:srgbClr>
                    </a:gs>
                    <a:gs pos="100000">
                      <a:srgbClr val="08248E">
                        <a:alpha val="100000"/>
                      </a:srgbClr>
                    </a:gs>
                  </a:gsLst>
                  <a:lin ang="0" scaled="0"/>
                </a:gradFill>
                <a:latin typeface="OPPOSans H"/>
                <a:ea typeface="OPPOSans H"/>
                <a:cs typeface="OPPOSans H"/>
              </a:rPr>
              <a:t>账户管理</a:t>
            </a: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8262106" y="5124133"/>
            <a:ext cx="3145666" cy="60944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5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注册，登录，编辑个人信息等</a:t>
            </a: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660400" y="3761718"/>
            <a:ext cx="3367921" cy="2251960"/>
          </a:xfrm>
          <a:prstGeom prst="rect">
            <a:avLst/>
          </a:prstGeom>
          <a:solidFill>
            <a:schemeClr val="bg1"/>
          </a:solidFill>
          <a:ln cap="sq">
            <a:noFill/>
            <a:prstDash val="solid"/>
            <a:miter/>
          </a:ln>
          <a:effectLst>
            <a:outerShdw blurRad="88900" sx="99000" sy="99000" algn="ctr" rotWithShape="0">
              <a:schemeClr val="accent1">
                <a:lumMod val="75000"/>
                <a:alpha val="24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660400" y="3761716"/>
            <a:ext cx="3367921" cy="79759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  <a:alpha val="100000"/>
                </a:schemeClr>
              </a:gs>
              <a:gs pos="98000">
                <a:schemeClr val="accent1">
                  <a:alpha val="100000"/>
                </a:schemeClr>
              </a:gs>
            </a:gsLst>
            <a:lin ang="2700000" scaled="0"/>
          </a:gradFill>
          <a:ln cap="flat">
            <a:noFill/>
            <a:prstDash val="solid"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771527" y="4458775"/>
            <a:ext cx="3145666" cy="60604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gradFill>
                  <a:gsLst>
                    <a:gs pos="0">
                      <a:srgbClr val="3860F4">
                        <a:alpha val="100000"/>
                      </a:srgbClr>
                    </a:gs>
                    <a:gs pos="100000">
                      <a:srgbClr val="08248E">
                        <a:alpha val="100000"/>
                      </a:srgbClr>
                    </a:gs>
                  </a:gsLst>
                  <a:lin ang="0" scaled="0"/>
                </a:gradFill>
                <a:latin typeface="OPPOSans H"/>
                <a:ea typeface="OPPOSans H"/>
                <a:cs typeface="OPPOSans H"/>
              </a:rPr>
              <a:t>统计分析</a:t>
            </a: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>
            <a:off x="771527" y="5124133"/>
            <a:ext cx="3145666" cy="61191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5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坐姿数据按日统计，便于用户自省</a:t>
            </a: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>
            <a:off x="4405689" y="3761718"/>
            <a:ext cx="3367921" cy="2251960"/>
          </a:xfrm>
          <a:prstGeom prst="rect">
            <a:avLst/>
          </a:prstGeom>
          <a:solidFill>
            <a:schemeClr val="bg1"/>
          </a:solidFill>
          <a:ln cap="sq">
            <a:noFill/>
            <a:prstDash val="solid"/>
            <a:miter/>
          </a:ln>
          <a:effectLst>
            <a:outerShdw blurRad="88900" sx="99000" sy="99000" algn="ctr" rotWithShape="0">
              <a:schemeClr val="accent1">
                <a:lumMod val="75000"/>
                <a:alpha val="24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4405689" y="3761716"/>
            <a:ext cx="3367921" cy="79759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  <a:alpha val="100000"/>
                </a:schemeClr>
              </a:gs>
              <a:gs pos="98000">
                <a:schemeClr val="accent1">
                  <a:alpha val="100000"/>
                </a:schemeClr>
              </a:gs>
            </a:gsLst>
            <a:lin ang="2700000" scaled="0"/>
          </a:gradFill>
          <a:ln cap="flat">
            <a:noFill/>
            <a:prstDash val="solid"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7" name="标题 1"/>
          <p:cNvSpPr txBox="1"/>
          <p:nvPr/>
        </p:nvSpPr>
        <p:spPr>
          <a:xfrm>
            <a:off x="4516817" y="4458775"/>
            <a:ext cx="3145666" cy="60604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gradFill>
                  <a:gsLst>
                    <a:gs pos="0">
                      <a:srgbClr val="3860F4">
                        <a:alpha val="100000"/>
                      </a:srgbClr>
                    </a:gs>
                    <a:gs pos="100000">
                      <a:srgbClr val="08248E">
                        <a:alpha val="100000"/>
                      </a:srgbClr>
                    </a:gs>
                  </a:gsLst>
                  <a:lin ang="0" scaled="0"/>
                </a:gradFill>
                <a:latin typeface="OPPOSans H"/>
                <a:ea typeface="OPPOSans H"/>
                <a:cs typeface="OPPOSans H"/>
              </a:rPr>
              <a:t>排行榜</a:t>
            </a:r>
            <a:endParaRPr kumimoji="1" lang="zh-CN" altLang="en-US"/>
          </a:p>
        </p:txBody>
      </p:sp>
      <p:sp>
        <p:nvSpPr>
          <p:cNvPr id="28" name="标题 1"/>
          <p:cNvSpPr txBox="1"/>
          <p:nvPr/>
        </p:nvSpPr>
        <p:spPr>
          <a:xfrm>
            <a:off x="4516817" y="5124133"/>
            <a:ext cx="3145666" cy="61191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5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专注时间排行榜</a:t>
            </a:r>
            <a:endParaRPr kumimoji="1" lang="zh-CN" altLang="en-US"/>
          </a:p>
        </p:txBody>
      </p:sp>
      <p:sp>
        <p:nvSpPr>
          <p:cNvPr id="29" name="标题 1"/>
          <p:cNvSpPr txBox="1"/>
          <p:nvPr/>
        </p:nvSpPr>
        <p:spPr>
          <a:xfrm flipH="1" flipV="1">
            <a:off x="2028193" y="3965111"/>
            <a:ext cx="426712" cy="412945"/>
          </a:xfrm>
          <a:custGeom>
            <a:avLst/>
            <a:gdLst>
              <a:gd name="connsiteX0" fmla="*/ 311954 w 744004"/>
              <a:gd name="connsiteY0" fmla="*/ 337123 h 720001"/>
              <a:gd name="connsiteX1" fmla="*/ 168770 w 744004"/>
              <a:gd name="connsiteY1" fmla="*/ 337123 h 720001"/>
              <a:gd name="connsiteX2" fmla="*/ 49673 w 744004"/>
              <a:gd name="connsiteY2" fmla="*/ 287618 h 720001"/>
              <a:gd name="connsiteX3" fmla="*/ 167 w 744004"/>
              <a:gd name="connsiteY3" fmla="*/ 168520 h 720001"/>
              <a:gd name="connsiteX4" fmla="*/ 49590 w 744004"/>
              <a:gd name="connsiteY4" fmla="*/ 49507 h 720001"/>
              <a:gd name="connsiteX5" fmla="*/ 168687 w 744004"/>
              <a:gd name="connsiteY5" fmla="*/ 0 h 720001"/>
              <a:gd name="connsiteX6" fmla="*/ 287784 w 744004"/>
              <a:gd name="connsiteY6" fmla="*/ 49507 h 720001"/>
              <a:gd name="connsiteX7" fmla="*/ 337290 w 744004"/>
              <a:gd name="connsiteY7" fmla="*/ 168604 h 720001"/>
              <a:gd name="connsiteX8" fmla="*/ 337290 w 744004"/>
              <a:gd name="connsiteY8" fmla="*/ 311787 h 720001"/>
              <a:gd name="connsiteX9" fmla="*/ 311954 w 744004"/>
              <a:gd name="connsiteY9" fmla="*/ 337123 h 720001"/>
              <a:gd name="connsiteX10" fmla="*/ 575401 w 744004"/>
              <a:gd name="connsiteY10" fmla="*/ 337207 h 720001"/>
              <a:gd name="connsiteX11" fmla="*/ 432218 w 744004"/>
              <a:gd name="connsiteY11" fmla="*/ 337207 h 720001"/>
              <a:gd name="connsiteX12" fmla="*/ 406882 w 744004"/>
              <a:gd name="connsiteY12" fmla="*/ 311870 h 720001"/>
              <a:gd name="connsiteX13" fmla="*/ 406882 w 744004"/>
              <a:gd name="connsiteY13" fmla="*/ 168687 h 720001"/>
              <a:gd name="connsiteX14" fmla="*/ 456387 w 744004"/>
              <a:gd name="connsiteY14" fmla="*/ 49590 h 720001"/>
              <a:gd name="connsiteX15" fmla="*/ 575401 w 744004"/>
              <a:gd name="connsiteY15" fmla="*/ 0 h 720001"/>
              <a:gd name="connsiteX16" fmla="*/ 694498 w 744004"/>
              <a:gd name="connsiteY16" fmla="*/ 49507 h 720001"/>
              <a:gd name="connsiteX17" fmla="*/ 744004 w 744004"/>
              <a:gd name="connsiteY17" fmla="*/ 168604 h 720001"/>
              <a:gd name="connsiteX18" fmla="*/ 694498 w 744004"/>
              <a:gd name="connsiteY18" fmla="*/ 287701 h 720001"/>
              <a:gd name="connsiteX19" fmla="*/ 575401 w 744004"/>
              <a:gd name="connsiteY19" fmla="*/ 337207 h 720001"/>
              <a:gd name="connsiteX20" fmla="*/ 168604 w 744004"/>
              <a:gd name="connsiteY20" fmla="*/ 720001 h 720001"/>
              <a:gd name="connsiteX21" fmla="*/ 49507 w 744004"/>
              <a:gd name="connsiteY21" fmla="*/ 670495 h 720001"/>
              <a:gd name="connsiteX22" fmla="*/ 0 w 744004"/>
              <a:gd name="connsiteY22" fmla="*/ 551398 h 720001"/>
              <a:gd name="connsiteX23" fmla="*/ 49507 w 744004"/>
              <a:gd name="connsiteY23" fmla="*/ 432301 h 720001"/>
              <a:gd name="connsiteX24" fmla="*/ 168687 w 744004"/>
              <a:gd name="connsiteY24" fmla="*/ 382879 h 720001"/>
              <a:gd name="connsiteX25" fmla="*/ 311871 w 744004"/>
              <a:gd name="connsiteY25" fmla="*/ 382879 h 720001"/>
              <a:gd name="connsiteX26" fmla="*/ 337207 w 744004"/>
              <a:gd name="connsiteY26" fmla="*/ 408215 h 720001"/>
              <a:gd name="connsiteX27" fmla="*/ 337207 w 744004"/>
              <a:gd name="connsiteY27" fmla="*/ 551398 h 720001"/>
              <a:gd name="connsiteX28" fmla="*/ 287701 w 744004"/>
              <a:gd name="connsiteY28" fmla="*/ 670495 h 720001"/>
              <a:gd name="connsiteX29" fmla="*/ 168604 w 744004"/>
              <a:gd name="connsiteY29" fmla="*/ 720001 h 720001"/>
              <a:gd name="connsiteX30" fmla="*/ 575401 w 744004"/>
              <a:gd name="connsiteY30" fmla="*/ 720001 h 720001"/>
              <a:gd name="connsiteX31" fmla="*/ 456304 w 744004"/>
              <a:gd name="connsiteY31" fmla="*/ 670495 h 720001"/>
              <a:gd name="connsiteX32" fmla="*/ 406798 w 744004"/>
              <a:gd name="connsiteY32" fmla="*/ 551398 h 720001"/>
              <a:gd name="connsiteX33" fmla="*/ 406798 w 744004"/>
              <a:gd name="connsiteY33" fmla="*/ 408215 h 720001"/>
              <a:gd name="connsiteX34" fmla="*/ 432218 w 744004"/>
              <a:gd name="connsiteY34" fmla="*/ 382879 h 720001"/>
              <a:gd name="connsiteX35" fmla="*/ 575401 w 744004"/>
              <a:gd name="connsiteY35" fmla="*/ 382879 h 720001"/>
              <a:gd name="connsiteX36" fmla="*/ 694498 w 744004"/>
              <a:gd name="connsiteY36" fmla="*/ 432385 h 720001"/>
              <a:gd name="connsiteX37" fmla="*/ 744004 w 744004"/>
              <a:gd name="connsiteY37" fmla="*/ 551398 h 720001"/>
              <a:gd name="connsiteX38" fmla="*/ 694498 w 744004"/>
              <a:gd name="connsiteY38" fmla="*/ 670495 h 720001"/>
              <a:gd name="connsiteX39" fmla="*/ 575401 w 744004"/>
              <a:gd name="connsiteY39" fmla="*/ 720001 h 720001"/>
            </a:gdLst>
            <a:ahLst/>
            <a:cxnLst/>
            <a:rect l="l" t="t" r="r" b="b"/>
            <a:pathLst>
              <a:path w="744004" h="720001">
                <a:moveTo>
                  <a:pt x="311954" y="337123"/>
                </a:moveTo>
                <a:lnTo>
                  <a:pt x="168770" y="337123"/>
                </a:lnTo>
                <a:cubicBezTo>
                  <a:pt x="123932" y="337123"/>
                  <a:pt x="81594" y="319538"/>
                  <a:pt x="49673" y="287618"/>
                </a:cubicBezTo>
                <a:cubicBezTo>
                  <a:pt x="17753" y="255697"/>
                  <a:pt x="167" y="213442"/>
                  <a:pt x="167" y="168520"/>
                </a:cubicBezTo>
                <a:cubicBezTo>
                  <a:pt x="167" y="123598"/>
                  <a:pt x="17669" y="81427"/>
                  <a:pt x="49590" y="49507"/>
                </a:cubicBezTo>
                <a:cubicBezTo>
                  <a:pt x="81510" y="17586"/>
                  <a:pt x="123848" y="0"/>
                  <a:pt x="168687" y="0"/>
                </a:cubicBezTo>
                <a:cubicBezTo>
                  <a:pt x="213526" y="0"/>
                  <a:pt x="255864" y="17586"/>
                  <a:pt x="287784" y="49507"/>
                </a:cubicBezTo>
                <a:cubicBezTo>
                  <a:pt x="319705" y="81427"/>
                  <a:pt x="337290" y="123682"/>
                  <a:pt x="337290" y="168604"/>
                </a:cubicBezTo>
                <a:lnTo>
                  <a:pt x="337290" y="311787"/>
                </a:lnTo>
                <a:cubicBezTo>
                  <a:pt x="337290" y="325789"/>
                  <a:pt x="325956" y="337123"/>
                  <a:pt x="311954" y="337123"/>
                </a:cubicBezTo>
                <a:close/>
                <a:moveTo>
                  <a:pt x="575401" y="337207"/>
                </a:moveTo>
                <a:lnTo>
                  <a:pt x="432218" y="337207"/>
                </a:lnTo>
                <a:cubicBezTo>
                  <a:pt x="418216" y="337207"/>
                  <a:pt x="406882" y="325872"/>
                  <a:pt x="406882" y="311870"/>
                </a:cubicBezTo>
                <a:lnTo>
                  <a:pt x="406882" y="168687"/>
                </a:lnTo>
                <a:cubicBezTo>
                  <a:pt x="406882" y="123849"/>
                  <a:pt x="424467" y="81510"/>
                  <a:pt x="456387" y="49590"/>
                </a:cubicBezTo>
                <a:cubicBezTo>
                  <a:pt x="488308" y="17669"/>
                  <a:pt x="530563" y="0"/>
                  <a:pt x="575401" y="0"/>
                </a:cubicBezTo>
                <a:cubicBezTo>
                  <a:pt x="620240" y="0"/>
                  <a:pt x="662578" y="17586"/>
                  <a:pt x="694498" y="49507"/>
                </a:cubicBezTo>
                <a:cubicBezTo>
                  <a:pt x="726419" y="81427"/>
                  <a:pt x="744004" y="123765"/>
                  <a:pt x="744004" y="168604"/>
                </a:cubicBezTo>
                <a:cubicBezTo>
                  <a:pt x="744004" y="213442"/>
                  <a:pt x="726419" y="255780"/>
                  <a:pt x="694498" y="287701"/>
                </a:cubicBezTo>
                <a:cubicBezTo>
                  <a:pt x="662578" y="319621"/>
                  <a:pt x="620323" y="337207"/>
                  <a:pt x="575401" y="337207"/>
                </a:cubicBezTo>
                <a:close/>
                <a:moveTo>
                  <a:pt x="168604" y="720001"/>
                </a:moveTo>
                <a:cubicBezTo>
                  <a:pt x="123682" y="720001"/>
                  <a:pt x="81427" y="702416"/>
                  <a:pt x="49507" y="670495"/>
                </a:cubicBezTo>
                <a:cubicBezTo>
                  <a:pt x="17586" y="638575"/>
                  <a:pt x="0" y="596320"/>
                  <a:pt x="0" y="551398"/>
                </a:cubicBezTo>
                <a:cubicBezTo>
                  <a:pt x="0" y="506476"/>
                  <a:pt x="17586" y="464221"/>
                  <a:pt x="49507" y="432301"/>
                </a:cubicBezTo>
                <a:cubicBezTo>
                  <a:pt x="81510" y="400464"/>
                  <a:pt x="123848" y="382879"/>
                  <a:pt x="168687" y="382879"/>
                </a:cubicBezTo>
                <a:lnTo>
                  <a:pt x="311871" y="382879"/>
                </a:lnTo>
                <a:cubicBezTo>
                  <a:pt x="325872" y="382879"/>
                  <a:pt x="337207" y="394297"/>
                  <a:pt x="337207" y="408215"/>
                </a:cubicBezTo>
                <a:lnTo>
                  <a:pt x="337207" y="551398"/>
                </a:lnTo>
                <a:cubicBezTo>
                  <a:pt x="337207" y="596237"/>
                  <a:pt x="319621" y="638575"/>
                  <a:pt x="287701" y="670495"/>
                </a:cubicBezTo>
                <a:cubicBezTo>
                  <a:pt x="255781" y="702416"/>
                  <a:pt x="213526" y="720001"/>
                  <a:pt x="168604" y="720001"/>
                </a:cubicBezTo>
                <a:close/>
                <a:moveTo>
                  <a:pt x="575401" y="720001"/>
                </a:moveTo>
                <a:cubicBezTo>
                  <a:pt x="530563" y="720001"/>
                  <a:pt x="488224" y="702416"/>
                  <a:pt x="456304" y="670495"/>
                </a:cubicBezTo>
                <a:cubicBezTo>
                  <a:pt x="424383" y="638575"/>
                  <a:pt x="406798" y="596320"/>
                  <a:pt x="406798" y="551398"/>
                </a:cubicBezTo>
                <a:lnTo>
                  <a:pt x="406798" y="408215"/>
                </a:lnTo>
                <a:cubicBezTo>
                  <a:pt x="406882" y="394213"/>
                  <a:pt x="418216" y="382879"/>
                  <a:pt x="432218" y="382879"/>
                </a:cubicBezTo>
                <a:lnTo>
                  <a:pt x="575401" y="382879"/>
                </a:lnTo>
                <a:cubicBezTo>
                  <a:pt x="620240" y="382879"/>
                  <a:pt x="662578" y="400464"/>
                  <a:pt x="694498" y="432385"/>
                </a:cubicBezTo>
                <a:cubicBezTo>
                  <a:pt x="726419" y="464305"/>
                  <a:pt x="744004" y="506560"/>
                  <a:pt x="744004" y="551398"/>
                </a:cubicBezTo>
                <a:cubicBezTo>
                  <a:pt x="744004" y="596237"/>
                  <a:pt x="726419" y="638575"/>
                  <a:pt x="694498" y="670495"/>
                </a:cubicBezTo>
                <a:cubicBezTo>
                  <a:pt x="662578" y="702416"/>
                  <a:pt x="620323" y="720001"/>
                  <a:pt x="575401" y="720001"/>
                </a:cubicBezTo>
                <a:close/>
              </a:path>
            </a:pathLst>
          </a:custGeom>
          <a:solidFill>
            <a:schemeClr val="accent1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0" name="标题 1"/>
          <p:cNvSpPr txBox="1"/>
          <p:nvPr/>
        </p:nvSpPr>
        <p:spPr>
          <a:xfrm>
            <a:off x="660400" y="467040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功能亮点</a:t>
            </a:r>
            <a:endParaRPr kumimoji="1" lang="zh-CN" altLang="en-US"/>
          </a:p>
        </p:txBody>
      </p:sp>
      <p:sp>
        <p:nvSpPr>
          <p:cNvPr id="31" name="标题 1"/>
          <p:cNvSpPr txBox="1"/>
          <p:nvPr/>
        </p:nvSpPr>
        <p:spPr>
          <a:xfrm rot="10800000">
            <a:off x="436515" y="301852"/>
            <a:ext cx="309616" cy="296154"/>
          </a:xfrm>
          <a:custGeom>
            <a:avLst/>
            <a:gdLst>
              <a:gd name="connsiteX0" fmla="*/ 0 w 522052"/>
              <a:gd name="connsiteY0" fmla="*/ 382622 h 499354"/>
              <a:gd name="connsiteX1" fmla="*/ 116732 w 522052"/>
              <a:gd name="connsiteY1" fmla="*/ 265890 h 499354"/>
              <a:gd name="connsiteX2" fmla="*/ 288588 w 522052"/>
              <a:gd name="connsiteY2" fmla="*/ 265890 h 499354"/>
              <a:gd name="connsiteX3" fmla="*/ 288588 w 522052"/>
              <a:gd name="connsiteY3" fmla="*/ 116732 h 499354"/>
              <a:gd name="connsiteX4" fmla="*/ 405320 w 522052"/>
              <a:gd name="connsiteY4" fmla="*/ 0 h 499354"/>
              <a:gd name="connsiteX5" fmla="*/ 522052 w 522052"/>
              <a:gd name="connsiteY5" fmla="*/ 116732 h 499354"/>
              <a:gd name="connsiteX6" fmla="*/ 522052 w 522052"/>
              <a:gd name="connsiteY6" fmla="*/ 382621 h 499354"/>
              <a:gd name="connsiteX7" fmla="*/ 405320 w 522052"/>
              <a:gd name="connsiteY7" fmla="*/ 499353 h 499354"/>
              <a:gd name="connsiteX8" fmla="*/ 393972 w 522052"/>
              <a:gd name="connsiteY8" fmla="*/ 497062 h 499354"/>
              <a:gd name="connsiteX9" fmla="*/ 382622 w 522052"/>
              <a:gd name="connsiteY9" fmla="*/ 499354 h 499354"/>
              <a:gd name="connsiteX10" fmla="*/ 116732 w 522052"/>
              <a:gd name="connsiteY10" fmla="*/ 499354 h 499354"/>
              <a:gd name="connsiteX11" fmla="*/ 0 w 522052"/>
              <a:gd name="connsiteY11" fmla="*/ 382622 h 499354"/>
            </a:gdLst>
            <a:ahLst/>
            <a:cxnLst/>
            <a:rect l="l" t="t" r="r" b="b"/>
            <a:pathLst>
              <a:path w="522052" h="499354">
                <a:moveTo>
                  <a:pt x="0" y="382622"/>
                </a:moveTo>
                <a:cubicBezTo>
                  <a:pt x="0" y="318153"/>
                  <a:pt x="52263" y="265890"/>
                  <a:pt x="116732" y="265890"/>
                </a:cubicBezTo>
                <a:lnTo>
                  <a:pt x="288588" y="265890"/>
                </a:lnTo>
                <a:lnTo>
                  <a:pt x="288588" y="116732"/>
                </a:lnTo>
                <a:cubicBezTo>
                  <a:pt x="288588" y="52263"/>
                  <a:pt x="340851" y="0"/>
                  <a:pt x="405320" y="0"/>
                </a:cubicBezTo>
                <a:cubicBezTo>
                  <a:pt x="469789" y="0"/>
                  <a:pt x="522052" y="52263"/>
                  <a:pt x="522052" y="116732"/>
                </a:cubicBezTo>
                <a:lnTo>
                  <a:pt x="522052" y="382621"/>
                </a:lnTo>
                <a:cubicBezTo>
                  <a:pt x="522052" y="447090"/>
                  <a:pt x="469789" y="499353"/>
                  <a:pt x="405320" y="499353"/>
                </a:cubicBezTo>
                <a:lnTo>
                  <a:pt x="393972" y="497062"/>
                </a:lnTo>
                <a:lnTo>
                  <a:pt x="382622" y="499354"/>
                </a:lnTo>
                <a:lnTo>
                  <a:pt x="116732" y="499354"/>
                </a:lnTo>
                <a:cubicBezTo>
                  <a:pt x="52263" y="499354"/>
                  <a:pt x="0" y="447091"/>
                  <a:pt x="0" y="382622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2" name="标题 1"/>
          <p:cNvSpPr txBox="1"/>
          <p:nvPr/>
        </p:nvSpPr>
        <p:spPr>
          <a:xfrm>
            <a:off x="9672154" y="3965111"/>
            <a:ext cx="381212" cy="412945"/>
          </a:xfrm>
          <a:custGeom>
            <a:avLst/>
            <a:gdLst>
              <a:gd name="connsiteX0" fmla="*/ 332293 w 664672"/>
              <a:gd name="connsiteY0" fmla="*/ 387672 h 720001"/>
              <a:gd name="connsiteX1" fmla="*/ 660804 w 664672"/>
              <a:gd name="connsiteY1" fmla="*/ 598902 h 720001"/>
              <a:gd name="connsiteX2" fmla="*/ 563560 w 664672"/>
              <a:gd name="connsiteY2" fmla="*/ 720001 h 720001"/>
              <a:gd name="connsiteX3" fmla="*/ 101112 w 664672"/>
              <a:gd name="connsiteY3" fmla="*/ 720001 h 720001"/>
              <a:gd name="connsiteX4" fmla="*/ 3868 w 664672"/>
              <a:gd name="connsiteY4" fmla="*/ 598902 h 720001"/>
              <a:gd name="connsiteX5" fmla="*/ 332293 w 664672"/>
              <a:gd name="connsiteY5" fmla="*/ 387672 h 720001"/>
              <a:gd name="connsiteX6" fmla="*/ 332293 w 664672"/>
              <a:gd name="connsiteY6" fmla="*/ 0 h 720001"/>
              <a:gd name="connsiteX7" fmla="*/ 509517 w 664672"/>
              <a:gd name="connsiteY7" fmla="*/ 177224 h 720001"/>
              <a:gd name="connsiteX8" fmla="*/ 332293 w 664672"/>
              <a:gd name="connsiteY8" fmla="*/ 354448 h 720001"/>
              <a:gd name="connsiteX9" fmla="*/ 155069 w 664672"/>
              <a:gd name="connsiteY9" fmla="*/ 177224 h 720001"/>
              <a:gd name="connsiteX10" fmla="*/ 332293 w 664672"/>
              <a:gd name="connsiteY10" fmla="*/ 0 h 720001"/>
            </a:gdLst>
            <a:ahLst/>
            <a:cxnLst/>
            <a:rect l="l" t="t" r="r" b="b"/>
            <a:pathLst>
              <a:path w="664672" h="720001">
                <a:moveTo>
                  <a:pt x="332293" y="387672"/>
                </a:moveTo>
                <a:cubicBezTo>
                  <a:pt x="550549" y="387672"/>
                  <a:pt x="628448" y="491162"/>
                  <a:pt x="660804" y="598902"/>
                </a:cubicBezTo>
                <a:cubicBezTo>
                  <a:pt x="679021" y="659624"/>
                  <a:pt x="630616" y="720001"/>
                  <a:pt x="563560" y="720001"/>
                </a:cubicBezTo>
                <a:lnTo>
                  <a:pt x="101112" y="720001"/>
                </a:lnTo>
                <a:cubicBezTo>
                  <a:pt x="34057" y="720001"/>
                  <a:pt x="-14348" y="659624"/>
                  <a:pt x="3868" y="598902"/>
                </a:cubicBezTo>
                <a:cubicBezTo>
                  <a:pt x="36138" y="491162"/>
                  <a:pt x="114037" y="387672"/>
                  <a:pt x="332293" y="387672"/>
                </a:cubicBezTo>
                <a:close/>
                <a:moveTo>
                  <a:pt x="332293" y="0"/>
                </a:moveTo>
                <a:cubicBezTo>
                  <a:pt x="430230" y="0"/>
                  <a:pt x="509604" y="79287"/>
                  <a:pt x="509517" y="177224"/>
                </a:cubicBezTo>
                <a:cubicBezTo>
                  <a:pt x="509517" y="275074"/>
                  <a:pt x="430144" y="354448"/>
                  <a:pt x="332293" y="354448"/>
                </a:cubicBezTo>
                <a:cubicBezTo>
                  <a:pt x="234442" y="354448"/>
                  <a:pt x="155069" y="275074"/>
                  <a:pt x="155069" y="177224"/>
                </a:cubicBezTo>
                <a:cubicBezTo>
                  <a:pt x="155069" y="79287"/>
                  <a:pt x="234442" y="0"/>
                  <a:pt x="332293" y="0"/>
                </a:cubicBezTo>
                <a:close/>
              </a:path>
            </a:pathLst>
          </a:custGeom>
          <a:solidFill>
            <a:schemeClr val="accent1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3" name="标题 1"/>
          <p:cNvSpPr txBox="1"/>
          <p:nvPr/>
        </p:nvSpPr>
        <p:spPr>
          <a:xfrm>
            <a:off x="5856676" y="3968622"/>
            <a:ext cx="438126" cy="412944"/>
          </a:xfrm>
          <a:custGeom>
            <a:avLst/>
            <a:gdLst>
              <a:gd name="connsiteX0" fmla="*/ 565749 w 763907"/>
              <a:gd name="connsiteY0" fmla="*/ 529546 h 720000"/>
              <a:gd name="connsiteX1" fmla="*/ 585849 w 763907"/>
              <a:gd name="connsiteY1" fmla="*/ 537865 h 720000"/>
              <a:gd name="connsiteX2" fmla="*/ 698960 w 763907"/>
              <a:gd name="connsiteY2" fmla="*/ 650977 h 720000"/>
              <a:gd name="connsiteX3" fmla="*/ 698960 w 763907"/>
              <a:gd name="connsiteY3" fmla="*/ 691178 h 720000"/>
              <a:gd name="connsiteX4" fmla="*/ 678860 w 763907"/>
              <a:gd name="connsiteY4" fmla="*/ 699521 h 720000"/>
              <a:gd name="connsiteX5" fmla="*/ 658760 w 763907"/>
              <a:gd name="connsiteY5" fmla="*/ 691178 h 720000"/>
              <a:gd name="connsiteX6" fmla="*/ 545648 w 763907"/>
              <a:gd name="connsiteY6" fmla="*/ 578066 h 720000"/>
              <a:gd name="connsiteX7" fmla="*/ 545648 w 763907"/>
              <a:gd name="connsiteY7" fmla="*/ 537865 h 720000"/>
              <a:gd name="connsiteX8" fmla="*/ 565749 w 763907"/>
              <a:gd name="connsiteY8" fmla="*/ 529546 h 720000"/>
              <a:gd name="connsiteX9" fmla="*/ 565749 w 763907"/>
              <a:gd name="connsiteY9" fmla="*/ 359807 h 720000"/>
              <a:gd name="connsiteX10" fmla="*/ 735464 w 763907"/>
              <a:gd name="connsiteY10" fmla="*/ 359807 h 720000"/>
              <a:gd name="connsiteX11" fmla="*/ 763907 w 763907"/>
              <a:gd name="connsiteY11" fmla="*/ 388251 h 720000"/>
              <a:gd name="connsiteX12" fmla="*/ 735464 w 763907"/>
              <a:gd name="connsiteY12" fmla="*/ 416695 h 720000"/>
              <a:gd name="connsiteX13" fmla="*/ 565749 w 763907"/>
              <a:gd name="connsiteY13" fmla="*/ 416695 h 720000"/>
              <a:gd name="connsiteX14" fmla="*/ 537305 w 763907"/>
              <a:gd name="connsiteY14" fmla="*/ 388251 h 720000"/>
              <a:gd name="connsiteX15" fmla="*/ 565749 w 763907"/>
              <a:gd name="connsiteY15" fmla="*/ 359807 h 720000"/>
              <a:gd name="connsiteX16" fmla="*/ 678860 w 763907"/>
              <a:gd name="connsiteY16" fmla="*/ 77005 h 720000"/>
              <a:gd name="connsiteX17" fmla="*/ 698960 w 763907"/>
              <a:gd name="connsiteY17" fmla="*/ 85325 h 720000"/>
              <a:gd name="connsiteX18" fmla="*/ 698960 w 763907"/>
              <a:gd name="connsiteY18" fmla="*/ 125525 h 720000"/>
              <a:gd name="connsiteX19" fmla="*/ 585849 w 763907"/>
              <a:gd name="connsiteY19" fmla="*/ 238636 h 720000"/>
              <a:gd name="connsiteX20" fmla="*/ 565749 w 763907"/>
              <a:gd name="connsiteY20" fmla="*/ 246980 h 720000"/>
              <a:gd name="connsiteX21" fmla="*/ 545648 w 763907"/>
              <a:gd name="connsiteY21" fmla="*/ 238636 h 720000"/>
              <a:gd name="connsiteX22" fmla="*/ 545648 w 763907"/>
              <a:gd name="connsiteY22" fmla="*/ 198436 h 720000"/>
              <a:gd name="connsiteX23" fmla="*/ 658760 w 763907"/>
              <a:gd name="connsiteY23" fmla="*/ 85325 h 720000"/>
              <a:gd name="connsiteX24" fmla="*/ 678860 w 763907"/>
              <a:gd name="connsiteY24" fmla="*/ 77005 h 720000"/>
              <a:gd name="connsiteX25" fmla="*/ 362802 w 763907"/>
              <a:gd name="connsiteY25" fmla="*/ 5 h 720000"/>
              <a:gd name="connsiteX26" fmla="*/ 422012 w 763907"/>
              <a:gd name="connsiteY26" fmla="*/ 16490 h 720000"/>
              <a:gd name="connsiteX27" fmla="*/ 481080 w 763907"/>
              <a:gd name="connsiteY27" fmla="*/ 119457 h 720000"/>
              <a:gd name="connsiteX28" fmla="*/ 481080 w 763907"/>
              <a:gd name="connsiteY28" fmla="*/ 600631 h 720000"/>
              <a:gd name="connsiteX29" fmla="*/ 422012 w 763907"/>
              <a:gd name="connsiteY29" fmla="*/ 703598 h 720000"/>
              <a:gd name="connsiteX30" fmla="*/ 361806 w 763907"/>
              <a:gd name="connsiteY30" fmla="*/ 720000 h 720000"/>
              <a:gd name="connsiteX31" fmla="*/ 303306 w 763907"/>
              <a:gd name="connsiteY31" fmla="*/ 704546 h 720000"/>
              <a:gd name="connsiteX32" fmla="*/ 60870 w 763907"/>
              <a:gd name="connsiteY32" fmla="*/ 568300 h 720000"/>
              <a:gd name="connsiteX33" fmla="*/ 0 w 763907"/>
              <a:gd name="connsiteY33" fmla="*/ 464291 h 720000"/>
              <a:gd name="connsiteX34" fmla="*/ 0 w 763907"/>
              <a:gd name="connsiteY34" fmla="*/ 255702 h 720000"/>
              <a:gd name="connsiteX35" fmla="*/ 60870 w 763907"/>
              <a:gd name="connsiteY35" fmla="*/ 151693 h 720000"/>
              <a:gd name="connsiteX36" fmla="*/ 303306 w 763907"/>
              <a:gd name="connsiteY36" fmla="*/ 15447 h 720000"/>
              <a:gd name="connsiteX37" fmla="*/ 362802 w 763907"/>
              <a:gd name="connsiteY37" fmla="*/ 5 h 720000"/>
            </a:gdLst>
            <a:ahLst/>
            <a:cxnLst/>
            <a:rect l="l" t="t" r="r" b="b"/>
            <a:pathLst>
              <a:path w="763907" h="720000">
                <a:moveTo>
                  <a:pt x="565749" y="529546"/>
                </a:moveTo>
                <a:cubicBezTo>
                  <a:pt x="573025" y="529546"/>
                  <a:pt x="580302" y="532319"/>
                  <a:pt x="585849" y="537865"/>
                </a:cubicBezTo>
                <a:lnTo>
                  <a:pt x="698960" y="650977"/>
                </a:lnTo>
                <a:cubicBezTo>
                  <a:pt x="710054" y="662070"/>
                  <a:pt x="710054" y="680084"/>
                  <a:pt x="698960" y="691178"/>
                </a:cubicBezTo>
                <a:cubicBezTo>
                  <a:pt x="693461" y="696677"/>
                  <a:pt x="686161" y="699521"/>
                  <a:pt x="678860" y="699521"/>
                </a:cubicBezTo>
                <a:cubicBezTo>
                  <a:pt x="671560" y="699521"/>
                  <a:pt x="664259" y="696771"/>
                  <a:pt x="658760" y="691178"/>
                </a:cubicBezTo>
                <a:lnTo>
                  <a:pt x="545648" y="578066"/>
                </a:lnTo>
                <a:cubicBezTo>
                  <a:pt x="534555" y="566973"/>
                  <a:pt x="534555" y="548959"/>
                  <a:pt x="545648" y="537865"/>
                </a:cubicBezTo>
                <a:cubicBezTo>
                  <a:pt x="551195" y="532319"/>
                  <a:pt x="558471" y="529546"/>
                  <a:pt x="565749" y="529546"/>
                </a:cubicBezTo>
                <a:close/>
                <a:moveTo>
                  <a:pt x="565749" y="359807"/>
                </a:moveTo>
                <a:lnTo>
                  <a:pt x="735464" y="359807"/>
                </a:lnTo>
                <a:cubicBezTo>
                  <a:pt x="751202" y="359807"/>
                  <a:pt x="763907" y="372512"/>
                  <a:pt x="763907" y="388251"/>
                </a:cubicBezTo>
                <a:cubicBezTo>
                  <a:pt x="763907" y="403990"/>
                  <a:pt x="751107" y="416695"/>
                  <a:pt x="735464" y="416695"/>
                </a:cubicBezTo>
                <a:lnTo>
                  <a:pt x="565749" y="416695"/>
                </a:lnTo>
                <a:cubicBezTo>
                  <a:pt x="550010" y="416695"/>
                  <a:pt x="537305" y="403990"/>
                  <a:pt x="537305" y="388251"/>
                </a:cubicBezTo>
                <a:cubicBezTo>
                  <a:pt x="537305" y="372512"/>
                  <a:pt x="550010" y="359807"/>
                  <a:pt x="565749" y="359807"/>
                </a:cubicBezTo>
                <a:close/>
                <a:moveTo>
                  <a:pt x="678860" y="77005"/>
                </a:moveTo>
                <a:cubicBezTo>
                  <a:pt x="686137" y="77005"/>
                  <a:pt x="693414" y="79778"/>
                  <a:pt x="698960" y="85325"/>
                </a:cubicBezTo>
                <a:cubicBezTo>
                  <a:pt x="710054" y="96418"/>
                  <a:pt x="710054" y="114432"/>
                  <a:pt x="698960" y="125525"/>
                </a:cubicBezTo>
                <a:lnTo>
                  <a:pt x="585849" y="238636"/>
                </a:lnTo>
                <a:cubicBezTo>
                  <a:pt x="580350" y="244231"/>
                  <a:pt x="573049" y="246980"/>
                  <a:pt x="565749" y="246980"/>
                </a:cubicBezTo>
                <a:cubicBezTo>
                  <a:pt x="558448" y="246980"/>
                  <a:pt x="551147" y="244231"/>
                  <a:pt x="545648" y="238636"/>
                </a:cubicBezTo>
                <a:cubicBezTo>
                  <a:pt x="534555" y="227543"/>
                  <a:pt x="534555" y="209529"/>
                  <a:pt x="545648" y="198436"/>
                </a:cubicBezTo>
                <a:lnTo>
                  <a:pt x="658760" y="85325"/>
                </a:lnTo>
                <a:cubicBezTo>
                  <a:pt x="664306" y="79778"/>
                  <a:pt x="671583" y="77005"/>
                  <a:pt x="678860" y="77005"/>
                </a:cubicBezTo>
                <a:close/>
                <a:moveTo>
                  <a:pt x="362802" y="5"/>
                </a:moveTo>
                <a:cubicBezTo>
                  <a:pt x="383186" y="183"/>
                  <a:pt x="403524" y="5682"/>
                  <a:pt x="422012" y="16490"/>
                </a:cubicBezTo>
                <a:cubicBezTo>
                  <a:pt x="458989" y="38108"/>
                  <a:pt x="481080" y="76601"/>
                  <a:pt x="481080" y="119457"/>
                </a:cubicBezTo>
                <a:lnTo>
                  <a:pt x="481080" y="600631"/>
                </a:lnTo>
                <a:cubicBezTo>
                  <a:pt x="481080" y="643486"/>
                  <a:pt x="458989" y="681980"/>
                  <a:pt x="422012" y="703598"/>
                </a:cubicBezTo>
                <a:cubicBezTo>
                  <a:pt x="403240" y="714501"/>
                  <a:pt x="382475" y="720000"/>
                  <a:pt x="361806" y="720000"/>
                </a:cubicBezTo>
                <a:cubicBezTo>
                  <a:pt x="341706" y="720000"/>
                  <a:pt x="321700" y="714881"/>
                  <a:pt x="303306" y="704546"/>
                </a:cubicBezTo>
                <a:lnTo>
                  <a:pt x="60870" y="568300"/>
                </a:lnTo>
                <a:cubicBezTo>
                  <a:pt x="23324" y="547157"/>
                  <a:pt x="0" y="507336"/>
                  <a:pt x="0" y="464291"/>
                </a:cubicBezTo>
                <a:lnTo>
                  <a:pt x="0" y="255702"/>
                </a:lnTo>
                <a:cubicBezTo>
                  <a:pt x="0" y="212657"/>
                  <a:pt x="23324" y="172742"/>
                  <a:pt x="60870" y="151693"/>
                </a:cubicBezTo>
                <a:lnTo>
                  <a:pt x="303306" y="15447"/>
                </a:lnTo>
                <a:cubicBezTo>
                  <a:pt x="321984" y="4970"/>
                  <a:pt x="342417" y="-173"/>
                  <a:pt x="362802" y="5"/>
                </a:cubicBezTo>
                <a:close/>
              </a:path>
            </a:pathLst>
          </a:custGeom>
          <a:solidFill>
            <a:schemeClr val="accent1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alphaModFix/>
          </a:blip>
          <a:srcRect t="6670" r="6841"/>
          <a:stretch>
            <a:fillRect/>
          </a:stretch>
        </p:blipFill>
        <p:spPr>
          <a:xfrm>
            <a:off x="0" y="0"/>
            <a:ext cx="12192000" cy="6845440"/>
          </a:xfrm>
          <a:custGeom>
            <a:avLst/>
            <a:gdLst/>
            <a:ahLst/>
            <a:cxnLst/>
            <a:rect l="l" t="t" r="r" b="b"/>
            <a:pathLst>
              <a:path w="12192000" h="6845300">
                <a:moveTo>
                  <a:pt x="0" y="0"/>
                </a:moveTo>
                <a:lnTo>
                  <a:pt x="12192000" y="0"/>
                </a:lnTo>
                <a:lnTo>
                  <a:pt x="12192000" y="6845440"/>
                </a:lnTo>
                <a:lnTo>
                  <a:pt x="0" y="684544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>
            <a:off x="0" y="1421702"/>
            <a:ext cx="8183880" cy="3823537"/>
          </a:xfrm>
          <a:custGeom>
            <a:avLst/>
            <a:gdLst>
              <a:gd name="connsiteX0" fmla="*/ 0 w 8183880"/>
              <a:gd name="connsiteY0" fmla="*/ 0 h 3823537"/>
              <a:gd name="connsiteX1" fmla="*/ 7546611 w 8183880"/>
              <a:gd name="connsiteY1" fmla="*/ 0 h 3823537"/>
              <a:gd name="connsiteX2" fmla="*/ 8183880 w 8183880"/>
              <a:gd name="connsiteY2" fmla="*/ 637269 h 3823537"/>
              <a:gd name="connsiteX3" fmla="*/ 8183880 w 8183880"/>
              <a:gd name="connsiteY3" fmla="*/ 3186268 h 3823537"/>
              <a:gd name="connsiteX4" fmla="*/ 7546611 w 8183880"/>
              <a:gd name="connsiteY4" fmla="*/ 3823537 h 3823537"/>
              <a:gd name="connsiteX5" fmla="*/ 0 w 8183880"/>
              <a:gd name="connsiteY5" fmla="*/ 3823537 h 3823537"/>
              <a:gd name="connsiteX6" fmla="*/ 0 w 8183880"/>
              <a:gd name="connsiteY6" fmla="*/ 0 h 3823537"/>
            </a:gdLst>
            <a:ahLst/>
            <a:cxnLst/>
            <a:rect l="l" t="t" r="r" b="b"/>
            <a:pathLst>
              <a:path w="8183880" h="3823537">
                <a:moveTo>
                  <a:pt x="0" y="0"/>
                </a:moveTo>
                <a:lnTo>
                  <a:pt x="7546611" y="0"/>
                </a:lnTo>
                <a:cubicBezTo>
                  <a:pt x="7898565" y="0"/>
                  <a:pt x="8183880" y="285315"/>
                  <a:pt x="8183880" y="637269"/>
                </a:cubicBezTo>
                <a:lnTo>
                  <a:pt x="8183880" y="3186268"/>
                </a:lnTo>
                <a:cubicBezTo>
                  <a:pt x="8183880" y="3538222"/>
                  <a:pt x="7898565" y="3823537"/>
                  <a:pt x="7546611" y="3823537"/>
                </a:cubicBezTo>
                <a:lnTo>
                  <a:pt x="0" y="3823537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660400" y="3268684"/>
            <a:ext cx="7226300" cy="181276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4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演示</a:t>
            </a: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660401" y="694766"/>
            <a:ext cx="3364752" cy="273423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9600" dirty="0">
                <a:ln w="12700">
                  <a:noFill/>
                </a:ln>
                <a:solidFill>
                  <a:srgbClr val="262626">
                    <a:alpha val="21000"/>
                  </a:srgbClr>
                </a:solidFill>
                <a:latin typeface="OPPOSans H"/>
                <a:ea typeface="OPPOSans H"/>
                <a:cs typeface="OPPOSans H"/>
              </a:rPr>
              <a:t>03</a:t>
            </a:r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3C4F844-6783-BAC6-956D-025874EF88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3026" y="1144951"/>
            <a:ext cx="3910854" cy="387963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alphaModFix/>
          </a:blip>
          <a:srcRect t="6670" r="6841"/>
          <a:stretch>
            <a:fillRect/>
          </a:stretch>
        </p:blipFill>
        <p:spPr>
          <a:xfrm>
            <a:off x="0" y="0"/>
            <a:ext cx="12192000" cy="6845440"/>
          </a:xfrm>
          <a:custGeom>
            <a:avLst/>
            <a:gdLst/>
            <a:ahLst/>
            <a:cxnLst/>
            <a:rect l="l" t="t" r="r" b="b"/>
            <a:pathLst>
              <a:path w="12192000" h="6845300">
                <a:moveTo>
                  <a:pt x="0" y="0"/>
                </a:moveTo>
                <a:lnTo>
                  <a:pt x="12192000" y="0"/>
                </a:lnTo>
                <a:lnTo>
                  <a:pt x="12192000" y="6845440"/>
                </a:lnTo>
                <a:lnTo>
                  <a:pt x="0" y="684544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>
            <a:off x="0" y="1421702"/>
            <a:ext cx="8183880" cy="3823537"/>
          </a:xfrm>
          <a:custGeom>
            <a:avLst/>
            <a:gdLst>
              <a:gd name="connsiteX0" fmla="*/ 0 w 8183880"/>
              <a:gd name="connsiteY0" fmla="*/ 0 h 3823537"/>
              <a:gd name="connsiteX1" fmla="*/ 7546611 w 8183880"/>
              <a:gd name="connsiteY1" fmla="*/ 0 h 3823537"/>
              <a:gd name="connsiteX2" fmla="*/ 8183880 w 8183880"/>
              <a:gd name="connsiteY2" fmla="*/ 637269 h 3823537"/>
              <a:gd name="connsiteX3" fmla="*/ 8183880 w 8183880"/>
              <a:gd name="connsiteY3" fmla="*/ 3186268 h 3823537"/>
              <a:gd name="connsiteX4" fmla="*/ 7546611 w 8183880"/>
              <a:gd name="connsiteY4" fmla="*/ 3823537 h 3823537"/>
              <a:gd name="connsiteX5" fmla="*/ 0 w 8183880"/>
              <a:gd name="connsiteY5" fmla="*/ 3823537 h 3823537"/>
              <a:gd name="connsiteX6" fmla="*/ 0 w 8183880"/>
              <a:gd name="connsiteY6" fmla="*/ 0 h 3823537"/>
            </a:gdLst>
            <a:ahLst/>
            <a:cxnLst/>
            <a:rect l="l" t="t" r="r" b="b"/>
            <a:pathLst>
              <a:path w="8183880" h="3823537">
                <a:moveTo>
                  <a:pt x="0" y="0"/>
                </a:moveTo>
                <a:lnTo>
                  <a:pt x="7546611" y="0"/>
                </a:lnTo>
                <a:cubicBezTo>
                  <a:pt x="7898565" y="0"/>
                  <a:pt x="8183880" y="285315"/>
                  <a:pt x="8183880" y="637269"/>
                </a:cubicBezTo>
                <a:lnTo>
                  <a:pt x="8183880" y="3186268"/>
                </a:lnTo>
                <a:cubicBezTo>
                  <a:pt x="8183880" y="3538222"/>
                  <a:pt x="7898565" y="3823537"/>
                  <a:pt x="7546611" y="3823537"/>
                </a:cubicBezTo>
                <a:lnTo>
                  <a:pt x="0" y="3823537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660400" y="3268684"/>
            <a:ext cx="7226300" cy="181276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4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架构</a:t>
            </a: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660400" y="694766"/>
            <a:ext cx="3364752" cy="273423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9600" dirty="0">
                <a:ln w="12700">
                  <a:noFill/>
                </a:ln>
                <a:solidFill>
                  <a:srgbClr val="262626">
                    <a:alpha val="21000"/>
                  </a:srgbClr>
                </a:solidFill>
                <a:latin typeface="OPPOSans H"/>
                <a:ea typeface="OPPOSans H"/>
                <a:cs typeface="OPPOSans H"/>
              </a:rPr>
              <a:t>04</a:t>
            </a:r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4EAEAF0-0AED-E990-3CA5-D8FEDE4A0E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3026" y="1144951"/>
            <a:ext cx="3910854" cy="387963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3860F4"/>
      </a:accent1>
      <a:accent2>
        <a:srgbClr val="FFB25D"/>
      </a:accent2>
      <a:accent3>
        <a:srgbClr val="7591F7"/>
      </a:accent3>
      <a:accent4>
        <a:srgbClr val="808080"/>
      </a:accent4>
      <a:accent5>
        <a:srgbClr val="A5A5A5"/>
      </a:accent5>
      <a:accent6>
        <a:srgbClr val="C9C9C9"/>
      </a:accent6>
      <a:hlink>
        <a:srgbClr val="4472C4"/>
      </a:hlink>
      <a:folHlink>
        <a:srgbClr val="BFBFBF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83</TotalTime>
  <Words>474</Words>
  <Application>Microsoft Office PowerPoint</Application>
  <PresentationFormat>宽屏</PresentationFormat>
  <Paragraphs>144</Paragraphs>
  <Slides>27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37" baseType="lpstr">
      <vt:lpstr>微软雅黑</vt:lpstr>
      <vt:lpstr>Source Han Sans</vt:lpstr>
      <vt:lpstr>Source Han Sans CN Bold</vt:lpstr>
      <vt:lpstr>OPPOSans H</vt:lpstr>
      <vt:lpstr>Arial</vt:lpstr>
      <vt:lpstr>OPPOSans M</vt:lpstr>
      <vt:lpstr>OPPOSans L</vt:lpstr>
      <vt:lpstr>OPPOSans B</vt:lpstr>
      <vt:lpstr>OPPOSans R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Leon Nie</cp:lastModifiedBy>
  <cp:revision>5</cp:revision>
  <dcterms:modified xsi:type="dcterms:W3CDTF">2024-12-26T03:56:43Z</dcterms:modified>
</cp:coreProperties>
</file>